
<file path=[Content_Types].xml><?xml version="1.0" encoding="utf-8"?>
<Types xmlns="http://schemas.openxmlformats.org/package/2006/content-types">
  <Default Extension="jfif" ContentType="image/jpeg"/>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1.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notesMasterIdLst>
    <p:notesMasterId r:id="rId24"/>
  </p:notesMasterIdLst>
  <p:sldIdLst>
    <p:sldId id="328" r:id="rId2"/>
    <p:sldId id="352" r:id="rId3"/>
    <p:sldId id="327" r:id="rId4"/>
    <p:sldId id="360" r:id="rId5"/>
    <p:sldId id="329" r:id="rId6"/>
    <p:sldId id="334" r:id="rId7"/>
    <p:sldId id="356" r:id="rId8"/>
    <p:sldId id="257" r:id="rId9"/>
    <p:sldId id="330" r:id="rId10"/>
    <p:sldId id="331" r:id="rId11"/>
    <p:sldId id="354" r:id="rId12"/>
    <p:sldId id="348" r:id="rId13"/>
    <p:sldId id="349" r:id="rId14"/>
    <p:sldId id="344" r:id="rId15"/>
    <p:sldId id="345" r:id="rId16"/>
    <p:sldId id="347" r:id="rId17"/>
    <p:sldId id="340" r:id="rId18"/>
    <p:sldId id="355" r:id="rId19"/>
    <p:sldId id="357" r:id="rId20"/>
    <p:sldId id="358" r:id="rId21"/>
    <p:sldId id="359" r:id="rId22"/>
    <p:sldId id="351" r:id="rId23"/>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סגנון ביניים 2 - הדגשה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9812" autoAdjust="0"/>
    <p:restoredTop sz="86910" autoAdjust="0"/>
  </p:normalViewPr>
  <p:slideViewPr>
    <p:cSldViewPr snapToGrid="0">
      <p:cViewPr varScale="1">
        <p:scale>
          <a:sx n="58" d="100"/>
          <a:sy n="58" d="100"/>
        </p:scale>
        <p:origin x="1172" y="5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image" Target="../media/image5.jfif"/><Relationship Id="rId1" Type="http://schemas.openxmlformats.org/officeDocument/2006/relationships/image" Target="../media/image4.jfif"/></Relationships>
</file>

<file path=ppt/diagrams/_rels/data2.xml.rels><?xml version="1.0" encoding="UTF-8" standalone="yes"?>
<Relationships xmlns="http://schemas.openxmlformats.org/package/2006/relationships"><Relationship Id="rId3" Type="http://schemas.openxmlformats.org/officeDocument/2006/relationships/image" Target="../media/image9.jfif"/><Relationship Id="rId2" Type="http://schemas.openxmlformats.org/officeDocument/2006/relationships/image" Target="../media/image8.jfif"/><Relationship Id="rId1" Type="http://schemas.openxmlformats.org/officeDocument/2006/relationships/image" Target="../media/image7.jfif"/></Relationships>
</file>

<file path=ppt/diagrams/_rels/data3.xml.rels><?xml version="1.0" encoding="UTF-8" standalone="yes"?>
<Relationships xmlns="http://schemas.openxmlformats.org/package/2006/relationships"><Relationship Id="rId3" Type="http://schemas.openxmlformats.org/officeDocument/2006/relationships/image" Target="../media/image12.jfif"/><Relationship Id="rId2" Type="http://schemas.openxmlformats.org/officeDocument/2006/relationships/image" Target="../media/image11.jfif"/><Relationship Id="rId1" Type="http://schemas.openxmlformats.org/officeDocument/2006/relationships/image" Target="../media/image10.jfif"/><Relationship Id="rId4" Type="http://schemas.openxmlformats.org/officeDocument/2006/relationships/image" Target="../media/image13.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4.jfif"/><Relationship Id="rId2" Type="http://schemas.openxmlformats.org/officeDocument/2006/relationships/image" Target="../media/image6.jfif"/><Relationship Id="rId1" Type="http://schemas.openxmlformats.org/officeDocument/2006/relationships/image" Target="../media/image5.jfif"/></Relationships>
</file>

<file path=ppt/diagrams/_rels/drawing2.xml.rels><?xml version="1.0" encoding="UTF-8" standalone="yes"?>
<Relationships xmlns="http://schemas.openxmlformats.org/package/2006/relationships"><Relationship Id="rId3" Type="http://schemas.openxmlformats.org/officeDocument/2006/relationships/image" Target="../media/image8.jfif"/><Relationship Id="rId2" Type="http://schemas.openxmlformats.org/officeDocument/2006/relationships/image" Target="../media/image7.jfif"/><Relationship Id="rId1" Type="http://schemas.openxmlformats.org/officeDocument/2006/relationships/image" Target="../media/image9.jfif"/></Relationships>
</file>

<file path=ppt/diagrams/_rels/drawing3.xml.rels><?xml version="1.0" encoding="UTF-8" standalone="yes"?>
<Relationships xmlns="http://schemas.openxmlformats.org/package/2006/relationships"><Relationship Id="rId3" Type="http://schemas.openxmlformats.org/officeDocument/2006/relationships/image" Target="../media/image12.jfif"/><Relationship Id="rId2" Type="http://schemas.openxmlformats.org/officeDocument/2006/relationships/image" Target="../media/image11.jfif"/><Relationship Id="rId1" Type="http://schemas.openxmlformats.org/officeDocument/2006/relationships/image" Target="../media/image10.jfif"/><Relationship Id="rId4" Type="http://schemas.openxmlformats.org/officeDocument/2006/relationships/image" Target="../media/image13.jpe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DFB12DD-CD44-4145-9656-17F7A96B43B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IL"/>
        </a:p>
      </dgm:t>
    </dgm:pt>
    <dgm:pt modelId="{16AC0E52-9039-493A-9E06-0B6A28AA9EC9}">
      <dgm:prSet phldrT="[Text]"/>
      <dgm:spPr/>
      <dgm:t>
        <a:bodyPr/>
        <a:lstStyle/>
        <a:p>
          <a:r>
            <a:rPr lang="en-US" dirty="0"/>
            <a:t>Input video</a:t>
          </a:r>
          <a:endParaRPr lang="en-IL" dirty="0"/>
        </a:p>
      </dgm:t>
    </dgm:pt>
    <dgm:pt modelId="{310B6A91-2878-4CDD-B958-DB60877403E7}" type="parTrans" cxnId="{E3AFE65B-C5C6-43A7-8ADE-51E09E986383}">
      <dgm:prSet/>
      <dgm:spPr/>
      <dgm:t>
        <a:bodyPr/>
        <a:lstStyle/>
        <a:p>
          <a:endParaRPr lang="en-IL"/>
        </a:p>
      </dgm:t>
    </dgm:pt>
    <dgm:pt modelId="{396017EC-66AB-4D54-95D6-697F3DD6040A}" type="sibTrans" cxnId="{E3AFE65B-C5C6-43A7-8ADE-51E09E986383}">
      <dgm:prSet/>
      <dgm:spPr/>
      <dgm:t>
        <a:bodyPr/>
        <a:lstStyle/>
        <a:p>
          <a:endParaRPr lang="en-IL"/>
        </a:p>
      </dgm:t>
    </dgm:pt>
    <dgm:pt modelId="{4EA60A8C-C99D-498E-AAEE-56BEA9C58728}">
      <dgm:prSet phldrT="[Text]" custT="1"/>
      <dgm:spPr/>
      <dgm:t>
        <a:bodyPr/>
        <a:lstStyle/>
        <a:p>
          <a:r>
            <a:rPr lang="en-US" sz="2800" dirty="0"/>
            <a:t>Locate Eyes</a:t>
          </a:r>
          <a:endParaRPr lang="en-IL" sz="2800" dirty="0"/>
        </a:p>
      </dgm:t>
    </dgm:pt>
    <dgm:pt modelId="{E142AE90-A6F0-4966-92DE-1D5985134F49}" type="parTrans" cxnId="{83595A80-8CBB-4196-ADDB-E5A4469CC488}">
      <dgm:prSet/>
      <dgm:spPr/>
      <dgm:t>
        <a:bodyPr/>
        <a:lstStyle/>
        <a:p>
          <a:endParaRPr lang="en-IL"/>
        </a:p>
      </dgm:t>
    </dgm:pt>
    <dgm:pt modelId="{D53E0798-FED3-47D5-B4EC-A8CA72095C4A}" type="sibTrans" cxnId="{83595A80-8CBB-4196-ADDB-E5A4469CC488}">
      <dgm:prSet/>
      <dgm:spPr/>
      <dgm:t>
        <a:bodyPr/>
        <a:lstStyle/>
        <a:p>
          <a:endParaRPr lang="en-IL"/>
        </a:p>
      </dgm:t>
    </dgm:pt>
    <dgm:pt modelId="{983217BE-CC2F-47DD-AF2A-9E6D2E5099AC}">
      <dgm:prSet phldrT="[Text]"/>
      <dgm:spPr/>
      <dgm:t>
        <a:bodyPr/>
        <a:lstStyle/>
        <a:p>
          <a:r>
            <a:rPr lang="en-US" dirty="0"/>
            <a:t>Locate ROI</a:t>
          </a:r>
          <a:endParaRPr lang="en-IL" dirty="0"/>
        </a:p>
      </dgm:t>
    </dgm:pt>
    <dgm:pt modelId="{84D958FB-6BB5-4586-B480-C0DF0F962819}" type="parTrans" cxnId="{DC1C760B-62E8-47BF-9578-DAF3E1CB6793}">
      <dgm:prSet/>
      <dgm:spPr/>
      <dgm:t>
        <a:bodyPr/>
        <a:lstStyle/>
        <a:p>
          <a:endParaRPr lang="en-IL"/>
        </a:p>
      </dgm:t>
    </dgm:pt>
    <dgm:pt modelId="{45849974-3B60-4E71-9540-3053AA16C21D}" type="sibTrans" cxnId="{DC1C760B-62E8-47BF-9578-DAF3E1CB6793}">
      <dgm:prSet/>
      <dgm:spPr/>
      <dgm:t>
        <a:bodyPr/>
        <a:lstStyle/>
        <a:p>
          <a:endParaRPr lang="en-IL"/>
        </a:p>
      </dgm:t>
    </dgm:pt>
    <dgm:pt modelId="{95853018-EAF7-4772-BD87-B75330E9FC93}">
      <dgm:prSet phldrT="[Text]"/>
      <dgm:spPr>
        <a:blipFill rotWithShape="0">
          <a:blip xmlns:r="http://schemas.openxmlformats.org/officeDocument/2006/relationships" r:embed="rId1">
            <a:extLst>
              <a:ext uri="{28A0092B-C50C-407E-A947-70E740481C1C}">
                <a14:useLocalDpi xmlns:a14="http://schemas.microsoft.com/office/drawing/2010/main" val="0"/>
              </a:ext>
            </a:extLst>
          </a:blip>
          <a:srcRect/>
          <a:stretch>
            <a:fillRect l="-17000" r="-17000"/>
          </a:stretch>
        </a:blipFill>
      </dgm:spPr>
      <dgm:t>
        <a:bodyPr/>
        <a:lstStyle/>
        <a:p>
          <a:endParaRPr lang="en-IL" dirty="0"/>
        </a:p>
      </dgm:t>
    </dgm:pt>
    <dgm:pt modelId="{DC41D611-0B80-4CA6-A5A9-DBEC35D4637E}" type="parTrans" cxnId="{13336AE6-8C24-48A1-8ED7-7DFAF1560190}">
      <dgm:prSet/>
      <dgm:spPr/>
      <dgm:t>
        <a:bodyPr/>
        <a:lstStyle/>
        <a:p>
          <a:endParaRPr lang="en-IL"/>
        </a:p>
      </dgm:t>
    </dgm:pt>
    <dgm:pt modelId="{27977EE0-7AB1-451E-B1F7-0A490AD71AA4}" type="sibTrans" cxnId="{13336AE6-8C24-48A1-8ED7-7DFAF1560190}">
      <dgm:prSet/>
      <dgm:spPr/>
      <dgm:t>
        <a:bodyPr/>
        <a:lstStyle/>
        <a:p>
          <a:endParaRPr lang="en-IL"/>
        </a:p>
      </dgm:t>
    </dgm:pt>
    <dgm:pt modelId="{F394945C-4391-4820-9BE4-A74E17D046BE}" type="pres">
      <dgm:prSet presAssocID="{9DFB12DD-CD44-4145-9656-17F7A96B43BC}" presName="Name0" presStyleCnt="0">
        <dgm:presLayoutVars>
          <dgm:dir/>
          <dgm:animLvl val="lvl"/>
          <dgm:resizeHandles val="exact"/>
        </dgm:presLayoutVars>
      </dgm:prSet>
      <dgm:spPr/>
    </dgm:pt>
    <dgm:pt modelId="{4757D4EB-F9DA-4CC7-9A8A-81C9AE12C49F}" type="pres">
      <dgm:prSet presAssocID="{9DFB12DD-CD44-4145-9656-17F7A96B43BC}" presName="tSp" presStyleCnt="0"/>
      <dgm:spPr/>
    </dgm:pt>
    <dgm:pt modelId="{D910964F-0A04-4B07-A6AD-F728A7CC4418}" type="pres">
      <dgm:prSet presAssocID="{9DFB12DD-CD44-4145-9656-17F7A96B43BC}" presName="bSp" presStyleCnt="0"/>
      <dgm:spPr/>
    </dgm:pt>
    <dgm:pt modelId="{84DF9B39-F90F-4C7E-A184-5B9FBF9EBB01}" type="pres">
      <dgm:prSet presAssocID="{9DFB12DD-CD44-4145-9656-17F7A96B43BC}" presName="process" presStyleCnt="0"/>
      <dgm:spPr/>
    </dgm:pt>
    <dgm:pt modelId="{CF0C58C4-F9F7-46B4-A565-B2B519328759}" type="pres">
      <dgm:prSet presAssocID="{16AC0E52-9039-493A-9E06-0B6A28AA9EC9}" presName="composite1" presStyleCnt="0"/>
      <dgm:spPr/>
    </dgm:pt>
    <dgm:pt modelId="{B762B4D2-2A3D-4B31-AFEF-9D3452AEE7E1}" type="pres">
      <dgm:prSet presAssocID="{16AC0E52-9039-493A-9E06-0B6A28AA9EC9}" presName="dummyNode1" presStyleLbl="node1" presStyleIdx="0" presStyleCnt="3"/>
      <dgm:spPr/>
    </dgm:pt>
    <dgm:pt modelId="{CCEEF046-BD6E-4D9F-A01C-6A8266D89032}" type="pres">
      <dgm:prSet presAssocID="{16AC0E52-9039-493A-9E06-0B6A28AA9EC9}" presName="childNode1" presStyleLbl="bgAcc1" presStyleIdx="0" presStyleCnt="3">
        <dgm:presLayoutVars>
          <dgm:bulletEnabled val="1"/>
        </dgm:presLayoutVars>
      </dgm:prSet>
      <dgm:spPr>
        <a:blipFill rotWithShape="0">
          <a:blip xmlns:r="http://schemas.openxmlformats.org/officeDocument/2006/relationships" r:embed="rId2">
            <a:extLst>
              <a:ext uri="{28A0092B-C50C-407E-A947-70E740481C1C}">
                <a14:useLocalDpi xmlns:a14="http://schemas.microsoft.com/office/drawing/2010/main" val="0"/>
              </a:ext>
            </a:extLst>
          </a:blip>
          <a:srcRect/>
          <a:stretch>
            <a:fillRect l="-22000" r="-22000"/>
          </a:stretch>
        </a:blipFill>
      </dgm:spPr>
    </dgm:pt>
    <dgm:pt modelId="{D06602B5-143F-4CE6-B396-210299221C49}" type="pres">
      <dgm:prSet presAssocID="{16AC0E52-9039-493A-9E06-0B6A28AA9EC9}" presName="childNode1tx" presStyleLbl="bgAcc1" presStyleIdx="0" presStyleCnt="3">
        <dgm:presLayoutVars>
          <dgm:bulletEnabled val="1"/>
        </dgm:presLayoutVars>
      </dgm:prSet>
      <dgm:spPr/>
    </dgm:pt>
    <dgm:pt modelId="{B05EF191-1475-4CC4-8E94-F769A4FE9DE9}" type="pres">
      <dgm:prSet presAssocID="{16AC0E52-9039-493A-9E06-0B6A28AA9EC9}" presName="parentNode1" presStyleLbl="node1" presStyleIdx="0" presStyleCnt="3" custLinFactNeighborX="-2751" custLinFactNeighborY="29396">
        <dgm:presLayoutVars>
          <dgm:chMax val="1"/>
          <dgm:bulletEnabled val="1"/>
        </dgm:presLayoutVars>
      </dgm:prSet>
      <dgm:spPr/>
    </dgm:pt>
    <dgm:pt modelId="{AD4B90AC-7677-45A3-A412-9DE0B58EFF88}" type="pres">
      <dgm:prSet presAssocID="{16AC0E52-9039-493A-9E06-0B6A28AA9EC9}" presName="connSite1" presStyleCnt="0"/>
      <dgm:spPr/>
    </dgm:pt>
    <dgm:pt modelId="{9896F6AD-E436-45F1-990F-50B6CDC15542}" type="pres">
      <dgm:prSet presAssocID="{396017EC-66AB-4D54-95D6-697F3DD6040A}" presName="Name9" presStyleLbl="sibTrans2D1" presStyleIdx="0" presStyleCnt="2"/>
      <dgm:spPr/>
    </dgm:pt>
    <dgm:pt modelId="{9AC039EE-C9A0-4A5D-8DEE-8705E1CE4183}" type="pres">
      <dgm:prSet presAssocID="{4EA60A8C-C99D-498E-AAEE-56BEA9C58728}" presName="composite2" presStyleCnt="0"/>
      <dgm:spPr/>
    </dgm:pt>
    <dgm:pt modelId="{181D1598-C9CE-4971-AA87-2913BDE042BE}" type="pres">
      <dgm:prSet presAssocID="{4EA60A8C-C99D-498E-AAEE-56BEA9C58728}" presName="dummyNode2" presStyleLbl="node1" presStyleIdx="0" presStyleCnt="3"/>
      <dgm:spPr/>
    </dgm:pt>
    <dgm:pt modelId="{FBAE21A1-D720-412B-A677-5DE69AF29A5F}" type="pres">
      <dgm:prSet presAssocID="{4EA60A8C-C99D-498E-AAEE-56BEA9C58728}" presName="childNode2" presStyleLbl="bgAcc1" presStyleIdx="1" presStyleCnt="3">
        <dgm:presLayoutVars>
          <dgm:bulletEnabled val="1"/>
        </dgm:presLayoutVars>
      </dgm:prSet>
      <dgm:spPr>
        <a:blipFill rotWithShape="0">
          <a:blip xmlns:r="http://schemas.openxmlformats.org/officeDocument/2006/relationships" r:embed="rId3">
            <a:extLst>
              <a:ext uri="{28A0092B-C50C-407E-A947-70E740481C1C}">
                <a14:useLocalDpi xmlns:a14="http://schemas.microsoft.com/office/drawing/2010/main" val="0"/>
              </a:ext>
            </a:extLst>
          </a:blip>
          <a:srcRect/>
          <a:stretch>
            <a:fillRect l="-25000" r="-25000"/>
          </a:stretch>
        </a:blipFill>
      </dgm:spPr>
    </dgm:pt>
    <dgm:pt modelId="{E3054BE8-89AF-42B8-96A5-4F18073C9161}" type="pres">
      <dgm:prSet presAssocID="{4EA60A8C-C99D-498E-AAEE-56BEA9C58728}" presName="childNode2tx" presStyleLbl="bgAcc1" presStyleIdx="1" presStyleCnt="3">
        <dgm:presLayoutVars>
          <dgm:bulletEnabled val="1"/>
        </dgm:presLayoutVars>
      </dgm:prSet>
      <dgm:spPr/>
    </dgm:pt>
    <dgm:pt modelId="{136DB565-90C5-4849-B9CB-A575E1206921}" type="pres">
      <dgm:prSet presAssocID="{4EA60A8C-C99D-498E-AAEE-56BEA9C58728}" presName="parentNode2" presStyleLbl="node1" presStyleIdx="1" presStyleCnt="3" custLinFactNeighborY="-32855">
        <dgm:presLayoutVars>
          <dgm:chMax val="0"/>
          <dgm:bulletEnabled val="1"/>
        </dgm:presLayoutVars>
      </dgm:prSet>
      <dgm:spPr/>
    </dgm:pt>
    <dgm:pt modelId="{A2FC3611-6154-4CD3-98A7-A54BB766F468}" type="pres">
      <dgm:prSet presAssocID="{4EA60A8C-C99D-498E-AAEE-56BEA9C58728}" presName="connSite2" presStyleCnt="0"/>
      <dgm:spPr/>
    </dgm:pt>
    <dgm:pt modelId="{3B2EDCB8-F18D-4FBE-897A-6E38DB03B8DB}" type="pres">
      <dgm:prSet presAssocID="{D53E0798-FED3-47D5-B4EC-A8CA72095C4A}" presName="Name18" presStyleLbl="sibTrans2D1" presStyleIdx="1" presStyleCnt="2"/>
      <dgm:spPr/>
    </dgm:pt>
    <dgm:pt modelId="{E03CDEC2-287E-4111-A7CB-BB8969118872}" type="pres">
      <dgm:prSet presAssocID="{983217BE-CC2F-47DD-AF2A-9E6D2E5099AC}" presName="composite1" presStyleCnt="0"/>
      <dgm:spPr/>
    </dgm:pt>
    <dgm:pt modelId="{1E1032F7-2551-45E0-B3AC-1147105E99C1}" type="pres">
      <dgm:prSet presAssocID="{983217BE-CC2F-47DD-AF2A-9E6D2E5099AC}" presName="dummyNode1" presStyleLbl="node1" presStyleIdx="1" presStyleCnt="3"/>
      <dgm:spPr/>
    </dgm:pt>
    <dgm:pt modelId="{3B5FEB18-386A-4F2D-BD95-EF04D9FF6375}" type="pres">
      <dgm:prSet presAssocID="{983217BE-CC2F-47DD-AF2A-9E6D2E5099AC}" presName="childNode1" presStyleLbl="bgAcc1" presStyleIdx="2" presStyleCnt="3">
        <dgm:presLayoutVars>
          <dgm:bulletEnabled val="1"/>
        </dgm:presLayoutVars>
      </dgm:prSet>
      <dgm:spPr/>
    </dgm:pt>
    <dgm:pt modelId="{C65DEACC-0DDD-4AB4-9082-49E74E09E890}" type="pres">
      <dgm:prSet presAssocID="{983217BE-CC2F-47DD-AF2A-9E6D2E5099AC}" presName="childNode1tx" presStyleLbl="bgAcc1" presStyleIdx="2" presStyleCnt="3">
        <dgm:presLayoutVars>
          <dgm:bulletEnabled val="1"/>
        </dgm:presLayoutVars>
      </dgm:prSet>
      <dgm:spPr/>
    </dgm:pt>
    <dgm:pt modelId="{45B2A847-2997-4E7F-BDFC-BF2D33422B6B}" type="pres">
      <dgm:prSet presAssocID="{983217BE-CC2F-47DD-AF2A-9E6D2E5099AC}" presName="parentNode1" presStyleLbl="node1" presStyleIdx="2" presStyleCnt="3" custLinFactNeighborX="-950" custLinFactNeighborY="27667">
        <dgm:presLayoutVars>
          <dgm:chMax val="1"/>
          <dgm:bulletEnabled val="1"/>
        </dgm:presLayoutVars>
      </dgm:prSet>
      <dgm:spPr/>
    </dgm:pt>
    <dgm:pt modelId="{FC0E3477-5EC3-4570-B244-3C8CF7B8A469}" type="pres">
      <dgm:prSet presAssocID="{983217BE-CC2F-47DD-AF2A-9E6D2E5099AC}" presName="connSite1" presStyleCnt="0"/>
      <dgm:spPr/>
    </dgm:pt>
  </dgm:ptLst>
  <dgm:cxnLst>
    <dgm:cxn modelId="{DC1C760B-62E8-47BF-9578-DAF3E1CB6793}" srcId="{9DFB12DD-CD44-4145-9656-17F7A96B43BC}" destId="{983217BE-CC2F-47DD-AF2A-9E6D2E5099AC}" srcOrd="2" destOrd="0" parTransId="{84D958FB-6BB5-4586-B480-C0DF0F962819}" sibTransId="{45849974-3B60-4E71-9540-3053AA16C21D}"/>
    <dgm:cxn modelId="{89612336-2281-4826-8B71-C8B842ED1C37}" type="presOf" srcId="{95853018-EAF7-4772-BD87-B75330E9FC93}" destId="{C65DEACC-0DDD-4AB4-9082-49E74E09E890}" srcOrd="1" destOrd="0" presId="urn:microsoft.com/office/officeart/2005/8/layout/hProcess4"/>
    <dgm:cxn modelId="{E3AFE65B-C5C6-43A7-8ADE-51E09E986383}" srcId="{9DFB12DD-CD44-4145-9656-17F7A96B43BC}" destId="{16AC0E52-9039-493A-9E06-0B6A28AA9EC9}" srcOrd="0" destOrd="0" parTransId="{310B6A91-2878-4CDD-B958-DB60877403E7}" sibTransId="{396017EC-66AB-4D54-95D6-697F3DD6040A}"/>
    <dgm:cxn modelId="{A74F204A-7127-4C2A-9A1B-3BC6A284C8F9}" type="presOf" srcId="{4EA60A8C-C99D-498E-AAEE-56BEA9C58728}" destId="{136DB565-90C5-4849-B9CB-A575E1206921}" srcOrd="0" destOrd="0" presId="urn:microsoft.com/office/officeart/2005/8/layout/hProcess4"/>
    <dgm:cxn modelId="{83595A80-8CBB-4196-ADDB-E5A4469CC488}" srcId="{9DFB12DD-CD44-4145-9656-17F7A96B43BC}" destId="{4EA60A8C-C99D-498E-AAEE-56BEA9C58728}" srcOrd="1" destOrd="0" parTransId="{E142AE90-A6F0-4966-92DE-1D5985134F49}" sibTransId="{D53E0798-FED3-47D5-B4EC-A8CA72095C4A}"/>
    <dgm:cxn modelId="{D3D05E8E-E331-4EE0-B762-D34E1A503718}" type="presOf" srcId="{D53E0798-FED3-47D5-B4EC-A8CA72095C4A}" destId="{3B2EDCB8-F18D-4FBE-897A-6E38DB03B8DB}" srcOrd="0" destOrd="0" presId="urn:microsoft.com/office/officeart/2005/8/layout/hProcess4"/>
    <dgm:cxn modelId="{D5CF3E98-BAF3-4004-BB98-FE2870137E37}" type="presOf" srcId="{16AC0E52-9039-493A-9E06-0B6A28AA9EC9}" destId="{B05EF191-1475-4CC4-8E94-F769A4FE9DE9}" srcOrd="0" destOrd="0" presId="urn:microsoft.com/office/officeart/2005/8/layout/hProcess4"/>
    <dgm:cxn modelId="{65C94BA9-338F-4686-8C8B-3522D3C04534}" type="presOf" srcId="{396017EC-66AB-4D54-95D6-697F3DD6040A}" destId="{9896F6AD-E436-45F1-990F-50B6CDC15542}" srcOrd="0" destOrd="0" presId="urn:microsoft.com/office/officeart/2005/8/layout/hProcess4"/>
    <dgm:cxn modelId="{729D74BC-97E7-4EC6-ACC1-3C4048044ECD}" type="presOf" srcId="{95853018-EAF7-4772-BD87-B75330E9FC93}" destId="{3B5FEB18-386A-4F2D-BD95-EF04D9FF6375}" srcOrd="0" destOrd="0" presId="urn:microsoft.com/office/officeart/2005/8/layout/hProcess4"/>
    <dgm:cxn modelId="{0823D6BC-AAC7-4F7C-A85D-29DA8C6D2780}" type="presOf" srcId="{9DFB12DD-CD44-4145-9656-17F7A96B43BC}" destId="{F394945C-4391-4820-9BE4-A74E17D046BE}" srcOrd="0" destOrd="0" presId="urn:microsoft.com/office/officeart/2005/8/layout/hProcess4"/>
    <dgm:cxn modelId="{13336AE6-8C24-48A1-8ED7-7DFAF1560190}" srcId="{983217BE-CC2F-47DD-AF2A-9E6D2E5099AC}" destId="{95853018-EAF7-4772-BD87-B75330E9FC93}" srcOrd="0" destOrd="0" parTransId="{DC41D611-0B80-4CA6-A5A9-DBEC35D4637E}" sibTransId="{27977EE0-7AB1-451E-B1F7-0A490AD71AA4}"/>
    <dgm:cxn modelId="{175DBBF3-2FF2-4F10-9945-28D9935C8EFB}" type="presOf" srcId="{983217BE-CC2F-47DD-AF2A-9E6D2E5099AC}" destId="{45B2A847-2997-4E7F-BDFC-BF2D33422B6B}" srcOrd="0" destOrd="0" presId="urn:microsoft.com/office/officeart/2005/8/layout/hProcess4"/>
    <dgm:cxn modelId="{836963DE-6061-41AF-8622-5C4DAA63F315}" type="presParOf" srcId="{F394945C-4391-4820-9BE4-A74E17D046BE}" destId="{4757D4EB-F9DA-4CC7-9A8A-81C9AE12C49F}" srcOrd="0" destOrd="0" presId="urn:microsoft.com/office/officeart/2005/8/layout/hProcess4"/>
    <dgm:cxn modelId="{9540F3B3-980D-4DD9-A4A0-DD3921F664E2}" type="presParOf" srcId="{F394945C-4391-4820-9BE4-A74E17D046BE}" destId="{D910964F-0A04-4B07-A6AD-F728A7CC4418}" srcOrd="1" destOrd="0" presId="urn:microsoft.com/office/officeart/2005/8/layout/hProcess4"/>
    <dgm:cxn modelId="{54FFB584-36BE-429E-8FBF-59DD86BA6FAE}" type="presParOf" srcId="{F394945C-4391-4820-9BE4-A74E17D046BE}" destId="{84DF9B39-F90F-4C7E-A184-5B9FBF9EBB01}" srcOrd="2" destOrd="0" presId="urn:microsoft.com/office/officeart/2005/8/layout/hProcess4"/>
    <dgm:cxn modelId="{2067F87F-7D97-48AC-A1F3-2D562B9544B7}" type="presParOf" srcId="{84DF9B39-F90F-4C7E-A184-5B9FBF9EBB01}" destId="{CF0C58C4-F9F7-46B4-A565-B2B519328759}" srcOrd="0" destOrd="0" presId="urn:microsoft.com/office/officeart/2005/8/layout/hProcess4"/>
    <dgm:cxn modelId="{1B89E976-9BC1-4443-9E5E-9505E156E1AF}" type="presParOf" srcId="{CF0C58C4-F9F7-46B4-A565-B2B519328759}" destId="{B762B4D2-2A3D-4B31-AFEF-9D3452AEE7E1}" srcOrd="0" destOrd="0" presId="urn:microsoft.com/office/officeart/2005/8/layout/hProcess4"/>
    <dgm:cxn modelId="{57C2B419-8167-4955-ABF3-AE33FD06E26A}" type="presParOf" srcId="{CF0C58C4-F9F7-46B4-A565-B2B519328759}" destId="{CCEEF046-BD6E-4D9F-A01C-6A8266D89032}" srcOrd="1" destOrd="0" presId="urn:microsoft.com/office/officeart/2005/8/layout/hProcess4"/>
    <dgm:cxn modelId="{9E5DE26B-890C-4D5A-83EB-B6FDC9F550C1}" type="presParOf" srcId="{CF0C58C4-F9F7-46B4-A565-B2B519328759}" destId="{D06602B5-143F-4CE6-B396-210299221C49}" srcOrd="2" destOrd="0" presId="urn:microsoft.com/office/officeart/2005/8/layout/hProcess4"/>
    <dgm:cxn modelId="{83ACEDE8-D725-4730-8EC8-62B1455275F7}" type="presParOf" srcId="{CF0C58C4-F9F7-46B4-A565-B2B519328759}" destId="{B05EF191-1475-4CC4-8E94-F769A4FE9DE9}" srcOrd="3" destOrd="0" presId="urn:microsoft.com/office/officeart/2005/8/layout/hProcess4"/>
    <dgm:cxn modelId="{911F9A8A-3B52-4708-9E29-2B6B3976E6FD}" type="presParOf" srcId="{CF0C58C4-F9F7-46B4-A565-B2B519328759}" destId="{AD4B90AC-7677-45A3-A412-9DE0B58EFF88}" srcOrd="4" destOrd="0" presId="urn:microsoft.com/office/officeart/2005/8/layout/hProcess4"/>
    <dgm:cxn modelId="{49113DC9-C2F3-428F-B66E-71AB8C09896F}" type="presParOf" srcId="{84DF9B39-F90F-4C7E-A184-5B9FBF9EBB01}" destId="{9896F6AD-E436-45F1-990F-50B6CDC15542}" srcOrd="1" destOrd="0" presId="urn:microsoft.com/office/officeart/2005/8/layout/hProcess4"/>
    <dgm:cxn modelId="{806DFE19-37EF-4612-97DE-CFF7E0AF1D9E}" type="presParOf" srcId="{84DF9B39-F90F-4C7E-A184-5B9FBF9EBB01}" destId="{9AC039EE-C9A0-4A5D-8DEE-8705E1CE4183}" srcOrd="2" destOrd="0" presId="urn:microsoft.com/office/officeart/2005/8/layout/hProcess4"/>
    <dgm:cxn modelId="{B3A3607B-6800-4ED4-86DE-ECC1907806E8}" type="presParOf" srcId="{9AC039EE-C9A0-4A5D-8DEE-8705E1CE4183}" destId="{181D1598-C9CE-4971-AA87-2913BDE042BE}" srcOrd="0" destOrd="0" presId="urn:microsoft.com/office/officeart/2005/8/layout/hProcess4"/>
    <dgm:cxn modelId="{7A2CBAB6-7129-438B-BCAF-3FE713EC2C32}" type="presParOf" srcId="{9AC039EE-C9A0-4A5D-8DEE-8705E1CE4183}" destId="{FBAE21A1-D720-412B-A677-5DE69AF29A5F}" srcOrd="1" destOrd="0" presId="urn:microsoft.com/office/officeart/2005/8/layout/hProcess4"/>
    <dgm:cxn modelId="{DA8667E8-96E8-4AF5-A1A5-F2D274813557}" type="presParOf" srcId="{9AC039EE-C9A0-4A5D-8DEE-8705E1CE4183}" destId="{E3054BE8-89AF-42B8-96A5-4F18073C9161}" srcOrd="2" destOrd="0" presId="urn:microsoft.com/office/officeart/2005/8/layout/hProcess4"/>
    <dgm:cxn modelId="{A117B5C3-C13C-4451-9DD7-0415F05BE848}" type="presParOf" srcId="{9AC039EE-C9A0-4A5D-8DEE-8705E1CE4183}" destId="{136DB565-90C5-4849-B9CB-A575E1206921}" srcOrd="3" destOrd="0" presId="urn:microsoft.com/office/officeart/2005/8/layout/hProcess4"/>
    <dgm:cxn modelId="{F3D2270C-A2E3-4131-821C-2C2FCDD51C22}" type="presParOf" srcId="{9AC039EE-C9A0-4A5D-8DEE-8705E1CE4183}" destId="{A2FC3611-6154-4CD3-98A7-A54BB766F468}" srcOrd="4" destOrd="0" presId="urn:microsoft.com/office/officeart/2005/8/layout/hProcess4"/>
    <dgm:cxn modelId="{EE30A444-8859-43E6-8E35-484191335EA9}" type="presParOf" srcId="{84DF9B39-F90F-4C7E-A184-5B9FBF9EBB01}" destId="{3B2EDCB8-F18D-4FBE-897A-6E38DB03B8DB}" srcOrd="3" destOrd="0" presId="urn:microsoft.com/office/officeart/2005/8/layout/hProcess4"/>
    <dgm:cxn modelId="{2D5E429C-9221-4BC0-857B-7AC634179ED8}" type="presParOf" srcId="{84DF9B39-F90F-4C7E-A184-5B9FBF9EBB01}" destId="{E03CDEC2-287E-4111-A7CB-BB8969118872}" srcOrd="4" destOrd="0" presId="urn:microsoft.com/office/officeart/2005/8/layout/hProcess4"/>
    <dgm:cxn modelId="{9D584364-409F-41BC-904F-7EB0DEFF3C52}" type="presParOf" srcId="{E03CDEC2-287E-4111-A7CB-BB8969118872}" destId="{1E1032F7-2551-45E0-B3AC-1147105E99C1}" srcOrd="0" destOrd="0" presId="urn:microsoft.com/office/officeart/2005/8/layout/hProcess4"/>
    <dgm:cxn modelId="{D319670D-F6A6-4C5F-A5FF-C875F9FAB982}" type="presParOf" srcId="{E03CDEC2-287E-4111-A7CB-BB8969118872}" destId="{3B5FEB18-386A-4F2D-BD95-EF04D9FF6375}" srcOrd="1" destOrd="0" presId="urn:microsoft.com/office/officeart/2005/8/layout/hProcess4"/>
    <dgm:cxn modelId="{B2FA9C14-44FB-4F24-834A-1F3C3B64EA8D}" type="presParOf" srcId="{E03CDEC2-287E-4111-A7CB-BB8969118872}" destId="{C65DEACC-0DDD-4AB4-9082-49E74E09E890}" srcOrd="2" destOrd="0" presId="urn:microsoft.com/office/officeart/2005/8/layout/hProcess4"/>
    <dgm:cxn modelId="{6B40DE01-D7EB-41BE-80CB-FD86C0D5B952}" type="presParOf" srcId="{E03CDEC2-287E-4111-A7CB-BB8969118872}" destId="{45B2A847-2997-4E7F-BDFC-BF2D33422B6B}" srcOrd="3" destOrd="0" presId="urn:microsoft.com/office/officeart/2005/8/layout/hProcess4"/>
    <dgm:cxn modelId="{E6E05DCF-118B-4834-82D7-F8F1FDD03C06}" type="presParOf" srcId="{E03CDEC2-287E-4111-A7CB-BB8969118872}" destId="{FC0E3477-5EC3-4570-B244-3C8CF7B8A469}"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DFB12DD-CD44-4145-9656-17F7A96B43B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IL"/>
        </a:p>
      </dgm:t>
    </dgm:pt>
    <dgm:pt modelId="{16AC0E52-9039-493A-9E06-0B6A28AA9EC9}">
      <dgm:prSet phldrT="[Text]"/>
      <dgm:spPr/>
      <dgm:t>
        <a:bodyPr/>
        <a:lstStyle/>
        <a:p>
          <a:r>
            <a:rPr lang="en-US" dirty="0"/>
            <a:t>Color space</a:t>
          </a:r>
          <a:endParaRPr lang="en-IL" dirty="0"/>
        </a:p>
      </dgm:t>
    </dgm:pt>
    <dgm:pt modelId="{310B6A91-2878-4CDD-B958-DB60877403E7}" type="parTrans" cxnId="{E3AFE65B-C5C6-43A7-8ADE-51E09E986383}">
      <dgm:prSet/>
      <dgm:spPr/>
      <dgm:t>
        <a:bodyPr/>
        <a:lstStyle/>
        <a:p>
          <a:endParaRPr lang="en-IL"/>
        </a:p>
      </dgm:t>
    </dgm:pt>
    <dgm:pt modelId="{396017EC-66AB-4D54-95D6-697F3DD6040A}" type="sibTrans" cxnId="{E3AFE65B-C5C6-43A7-8ADE-51E09E986383}">
      <dgm:prSet/>
      <dgm:spPr/>
      <dgm:t>
        <a:bodyPr/>
        <a:lstStyle/>
        <a:p>
          <a:endParaRPr lang="en-IL"/>
        </a:p>
      </dgm:t>
    </dgm:pt>
    <dgm:pt modelId="{983217BE-CC2F-47DD-AF2A-9E6D2E5099AC}">
      <dgm:prSet phldrT="[Text]"/>
      <dgm:spPr/>
      <dgm:t>
        <a:bodyPr/>
        <a:lstStyle/>
        <a:p>
          <a:r>
            <a:rPr lang="en-US" dirty="0"/>
            <a:t>Frequency domain space</a:t>
          </a:r>
          <a:endParaRPr lang="en-IL" dirty="0"/>
        </a:p>
      </dgm:t>
    </dgm:pt>
    <dgm:pt modelId="{84D958FB-6BB5-4586-B480-C0DF0F962819}" type="parTrans" cxnId="{DC1C760B-62E8-47BF-9578-DAF3E1CB6793}">
      <dgm:prSet/>
      <dgm:spPr/>
      <dgm:t>
        <a:bodyPr/>
        <a:lstStyle/>
        <a:p>
          <a:endParaRPr lang="en-IL"/>
        </a:p>
      </dgm:t>
    </dgm:pt>
    <dgm:pt modelId="{45849974-3B60-4E71-9540-3053AA16C21D}" type="sibTrans" cxnId="{DC1C760B-62E8-47BF-9578-DAF3E1CB6793}">
      <dgm:prSet/>
      <dgm:spPr/>
      <dgm:t>
        <a:bodyPr/>
        <a:lstStyle/>
        <a:p>
          <a:endParaRPr lang="en-IL"/>
        </a:p>
      </dgm:t>
    </dgm:pt>
    <dgm:pt modelId="{95853018-EAF7-4772-BD87-B75330E9FC93}">
      <dgm:prSet phldrT="[Text]"/>
      <dgm:spPr>
        <a:blipFill rotWithShape="0">
          <a:blip xmlns:r="http://schemas.openxmlformats.org/officeDocument/2006/relationships" r:embed="rId1">
            <a:extLst>
              <a:ext uri="{28A0092B-C50C-407E-A947-70E740481C1C}">
                <a14:useLocalDpi xmlns:a14="http://schemas.microsoft.com/office/drawing/2010/main" val="0"/>
              </a:ext>
            </a:extLst>
          </a:blip>
          <a:srcRect/>
          <a:stretch>
            <a:fillRect l="-21000" r="-21000"/>
          </a:stretch>
        </a:blipFill>
      </dgm:spPr>
      <dgm:t>
        <a:bodyPr/>
        <a:lstStyle/>
        <a:p>
          <a:pPr>
            <a:buNone/>
          </a:pPr>
          <a:endParaRPr lang="en-IL" dirty="0"/>
        </a:p>
      </dgm:t>
    </dgm:pt>
    <dgm:pt modelId="{DC41D611-0B80-4CA6-A5A9-DBEC35D4637E}" type="parTrans" cxnId="{13336AE6-8C24-48A1-8ED7-7DFAF1560190}">
      <dgm:prSet/>
      <dgm:spPr/>
      <dgm:t>
        <a:bodyPr/>
        <a:lstStyle/>
        <a:p>
          <a:endParaRPr lang="en-IL"/>
        </a:p>
      </dgm:t>
    </dgm:pt>
    <dgm:pt modelId="{27977EE0-7AB1-451E-B1F7-0A490AD71AA4}" type="sibTrans" cxnId="{13336AE6-8C24-48A1-8ED7-7DFAF1560190}">
      <dgm:prSet/>
      <dgm:spPr/>
      <dgm:t>
        <a:bodyPr/>
        <a:lstStyle/>
        <a:p>
          <a:endParaRPr lang="en-IL"/>
        </a:p>
      </dgm:t>
    </dgm:pt>
    <dgm:pt modelId="{D062C611-54F9-4984-AF9A-46CF8CF51E07}">
      <dgm:prSet phldrT="[Text]"/>
      <dgm:spPr/>
      <dgm:t>
        <a:bodyPr/>
        <a:lstStyle/>
        <a:p>
          <a:r>
            <a:rPr lang="en-US" dirty="0"/>
            <a:t>Absolute FFT values</a:t>
          </a:r>
          <a:endParaRPr lang="en-IL" dirty="0"/>
        </a:p>
      </dgm:t>
    </dgm:pt>
    <dgm:pt modelId="{C4311EF9-A47A-4451-9CCD-EE9D8485F0E2}" type="parTrans" cxnId="{BD8D97C4-9390-43B2-ADDB-7BEF0E298D47}">
      <dgm:prSet/>
      <dgm:spPr/>
      <dgm:t>
        <a:bodyPr/>
        <a:lstStyle/>
        <a:p>
          <a:endParaRPr lang="en-IL"/>
        </a:p>
      </dgm:t>
    </dgm:pt>
    <dgm:pt modelId="{97912B9A-6BCA-41AE-9D28-07EC6CDFEA6F}" type="sibTrans" cxnId="{BD8D97C4-9390-43B2-ADDB-7BEF0E298D47}">
      <dgm:prSet/>
      <dgm:spPr/>
      <dgm:t>
        <a:bodyPr/>
        <a:lstStyle/>
        <a:p>
          <a:endParaRPr lang="en-IL"/>
        </a:p>
      </dgm:t>
    </dgm:pt>
    <dgm:pt modelId="{B49EF96E-AE9F-4C31-97E5-5DD9944EE550}">
      <dgm:prSet phldrT="[Text]"/>
      <dgm:spPr>
        <a:blipFill rotWithShape="0">
          <a:blip xmlns:r="http://schemas.openxmlformats.org/officeDocument/2006/relationships" r:embed="rId2">
            <a:extLst>
              <a:ext uri="{28A0092B-C50C-407E-A947-70E740481C1C}">
                <a14:useLocalDpi xmlns:a14="http://schemas.microsoft.com/office/drawing/2010/main" val="0"/>
              </a:ext>
            </a:extLst>
          </a:blip>
          <a:srcRect/>
          <a:stretch>
            <a:fillRect l="-17000" r="-17000"/>
          </a:stretch>
        </a:blipFill>
      </dgm:spPr>
      <dgm:t>
        <a:bodyPr/>
        <a:lstStyle/>
        <a:p>
          <a:pPr>
            <a:buNone/>
          </a:pPr>
          <a:endParaRPr lang="en-IL" dirty="0"/>
        </a:p>
      </dgm:t>
    </dgm:pt>
    <dgm:pt modelId="{01AF1ED8-F90B-4C69-B22F-E74E4D0F2C9C}" type="parTrans" cxnId="{85B4CC57-02B9-472E-936E-8A8231376E00}">
      <dgm:prSet/>
      <dgm:spPr/>
      <dgm:t>
        <a:bodyPr/>
        <a:lstStyle/>
        <a:p>
          <a:endParaRPr lang="en-IL"/>
        </a:p>
      </dgm:t>
    </dgm:pt>
    <dgm:pt modelId="{EAA1B0E2-BA1E-4B89-BDCE-A9AA58E40CB7}" type="sibTrans" cxnId="{85B4CC57-02B9-472E-936E-8A8231376E00}">
      <dgm:prSet/>
      <dgm:spPr/>
      <dgm:t>
        <a:bodyPr/>
        <a:lstStyle/>
        <a:p>
          <a:endParaRPr lang="en-IL"/>
        </a:p>
      </dgm:t>
    </dgm:pt>
    <dgm:pt modelId="{4EA60A8C-C99D-498E-AAEE-56BEA9C58728}">
      <dgm:prSet phldrT="[Text]"/>
      <dgm:spPr>
        <a:blipFill rotWithShape="0">
          <a:blip xmlns:r="http://schemas.openxmlformats.org/officeDocument/2006/relationships" r:embed="rId3">
            <a:extLst>
              <a:ext uri="{28A0092B-C50C-407E-A947-70E740481C1C}">
                <a14:useLocalDpi xmlns:a14="http://schemas.microsoft.com/office/drawing/2010/main" val="0"/>
              </a:ext>
            </a:extLst>
          </a:blip>
          <a:srcRect/>
          <a:stretch>
            <a:fillRect l="-75000" r="-75000"/>
          </a:stretch>
        </a:blipFill>
      </dgm:spPr>
      <dgm:t>
        <a:bodyPr/>
        <a:lstStyle/>
        <a:p>
          <a:pPr>
            <a:buNone/>
          </a:pPr>
          <a:endParaRPr lang="en-IL" dirty="0"/>
        </a:p>
      </dgm:t>
    </dgm:pt>
    <dgm:pt modelId="{D53E0798-FED3-47D5-B4EC-A8CA72095C4A}" type="sibTrans" cxnId="{83595A80-8CBB-4196-ADDB-E5A4469CC488}">
      <dgm:prSet/>
      <dgm:spPr/>
      <dgm:t>
        <a:bodyPr/>
        <a:lstStyle/>
        <a:p>
          <a:endParaRPr lang="en-IL"/>
        </a:p>
      </dgm:t>
    </dgm:pt>
    <dgm:pt modelId="{E142AE90-A6F0-4966-92DE-1D5985134F49}" type="parTrans" cxnId="{83595A80-8CBB-4196-ADDB-E5A4469CC488}">
      <dgm:prSet/>
      <dgm:spPr/>
      <dgm:t>
        <a:bodyPr/>
        <a:lstStyle/>
        <a:p>
          <a:endParaRPr lang="en-IL"/>
        </a:p>
      </dgm:t>
    </dgm:pt>
    <dgm:pt modelId="{F394945C-4391-4820-9BE4-A74E17D046BE}" type="pres">
      <dgm:prSet presAssocID="{9DFB12DD-CD44-4145-9656-17F7A96B43BC}" presName="Name0" presStyleCnt="0">
        <dgm:presLayoutVars>
          <dgm:dir/>
          <dgm:animLvl val="lvl"/>
          <dgm:resizeHandles val="exact"/>
        </dgm:presLayoutVars>
      </dgm:prSet>
      <dgm:spPr/>
    </dgm:pt>
    <dgm:pt modelId="{4757D4EB-F9DA-4CC7-9A8A-81C9AE12C49F}" type="pres">
      <dgm:prSet presAssocID="{9DFB12DD-CD44-4145-9656-17F7A96B43BC}" presName="tSp" presStyleCnt="0"/>
      <dgm:spPr/>
    </dgm:pt>
    <dgm:pt modelId="{D910964F-0A04-4B07-A6AD-F728A7CC4418}" type="pres">
      <dgm:prSet presAssocID="{9DFB12DD-CD44-4145-9656-17F7A96B43BC}" presName="bSp" presStyleCnt="0"/>
      <dgm:spPr/>
    </dgm:pt>
    <dgm:pt modelId="{84DF9B39-F90F-4C7E-A184-5B9FBF9EBB01}" type="pres">
      <dgm:prSet presAssocID="{9DFB12DD-CD44-4145-9656-17F7A96B43BC}" presName="process" presStyleCnt="0"/>
      <dgm:spPr/>
    </dgm:pt>
    <dgm:pt modelId="{CF0C58C4-F9F7-46B4-A565-B2B519328759}" type="pres">
      <dgm:prSet presAssocID="{16AC0E52-9039-493A-9E06-0B6A28AA9EC9}" presName="composite1" presStyleCnt="0"/>
      <dgm:spPr/>
    </dgm:pt>
    <dgm:pt modelId="{B762B4D2-2A3D-4B31-AFEF-9D3452AEE7E1}" type="pres">
      <dgm:prSet presAssocID="{16AC0E52-9039-493A-9E06-0B6A28AA9EC9}" presName="dummyNode1" presStyleLbl="node1" presStyleIdx="0" presStyleCnt="3"/>
      <dgm:spPr/>
    </dgm:pt>
    <dgm:pt modelId="{CCEEF046-BD6E-4D9F-A01C-6A8266D89032}" type="pres">
      <dgm:prSet presAssocID="{16AC0E52-9039-493A-9E06-0B6A28AA9EC9}" presName="childNode1" presStyleLbl="bgAcc1" presStyleIdx="0" presStyleCnt="3">
        <dgm:presLayoutVars>
          <dgm:bulletEnabled val="1"/>
        </dgm:presLayoutVars>
      </dgm:prSet>
      <dgm:spPr/>
    </dgm:pt>
    <dgm:pt modelId="{D06602B5-143F-4CE6-B396-210299221C49}" type="pres">
      <dgm:prSet presAssocID="{16AC0E52-9039-493A-9E06-0B6A28AA9EC9}" presName="childNode1tx" presStyleLbl="bgAcc1" presStyleIdx="0" presStyleCnt="3">
        <dgm:presLayoutVars>
          <dgm:bulletEnabled val="1"/>
        </dgm:presLayoutVars>
      </dgm:prSet>
      <dgm:spPr/>
    </dgm:pt>
    <dgm:pt modelId="{B05EF191-1475-4CC4-8E94-F769A4FE9DE9}" type="pres">
      <dgm:prSet presAssocID="{16AC0E52-9039-493A-9E06-0B6A28AA9EC9}" presName="parentNode1" presStyleLbl="node1" presStyleIdx="0" presStyleCnt="3" custLinFactNeighborX="-4126" custLinFactNeighborY="27667">
        <dgm:presLayoutVars>
          <dgm:chMax val="1"/>
          <dgm:bulletEnabled val="1"/>
        </dgm:presLayoutVars>
      </dgm:prSet>
      <dgm:spPr/>
    </dgm:pt>
    <dgm:pt modelId="{AD4B90AC-7677-45A3-A412-9DE0B58EFF88}" type="pres">
      <dgm:prSet presAssocID="{16AC0E52-9039-493A-9E06-0B6A28AA9EC9}" presName="connSite1" presStyleCnt="0"/>
      <dgm:spPr/>
    </dgm:pt>
    <dgm:pt modelId="{9896F6AD-E436-45F1-990F-50B6CDC15542}" type="pres">
      <dgm:prSet presAssocID="{396017EC-66AB-4D54-95D6-697F3DD6040A}" presName="Name9" presStyleLbl="sibTrans2D1" presStyleIdx="0" presStyleCnt="2"/>
      <dgm:spPr/>
    </dgm:pt>
    <dgm:pt modelId="{FADBF64A-FDEF-4ACB-BD70-BDD30D776C4F}" type="pres">
      <dgm:prSet presAssocID="{983217BE-CC2F-47DD-AF2A-9E6D2E5099AC}" presName="composite2" presStyleCnt="0"/>
      <dgm:spPr/>
    </dgm:pt>
    <dgm:pt modelId="{546856B1-332B-4DA3-91D8-68DD40F90201}" type="pres">
      <dgm:prSet presAssocID="{983217BE-CC2F-47DD-AF2A-9E6D2E5099AC}" presName="dummyNode2" presStyleLbl="node1" presStyleIdx="0" presStyleCnt="3"/>
      <dgm:spPr/>
    </dgm:pt>
    <dgm:pt modelId="{15D6355F-D60B-44F4-AB12-E8E0DC68D296}" type="pres">
      <dgm:prSet presAssocID="{983217BE-CC2F-47DD-AF2A-9E6D2E5099AC}" presName="childNode2" presStyleLbl="bgAcc1" presStyleIdx="1" presStyleCnt="3">
        <dgm:presLayoutVars>
          <dgm:bulletEnabled val="1"/>
        </dgm:presLayoutVars>
      </dgm:prSet>
      <dgm:spPr/>
    </dgm:pt>
    <dgm:pt modelId="{A1C1E2CF-6976-4CDF-A414-4D8C39624A13}" type="pres">
      <dgm:prSet presAssocID="{983217BE-CC2F-47DD-AF2A-9E6D2E5099AC}" presName="childNode2tx" presStyleLbl="bgAcc1" presStyleIdx="1" presStyleCnt="3">
        <dgm:presLayoutVars>
          <dgm:bulletEnabled val="1"/>
        </dgm:presLayoutVars>
      </dgm:prSet>
      <dgm:spPr/>
    </dgm:pt>
    <dgm:pt modelId="{B23BB12C-7A73-456D-B70B-AF73B25BAD8D}" type="pres">
      <dgm:prSet presAssocID="{983217BE-CC2F-47DD-AF2A-9E6D2E5099AC}" presName="parentNode2" presStyleLbl="node1" presStyleIdx="1" presStyleCnt="3" custLinFactNeighborX="688" custLinFactNeighborY="-31126">
        <dgm:presLayoutVars>
          <dgm:chMax val="0"/>
          <dgm:bulletEnabled val="1"/>
        </dgm:presLayoutVars>
      </dgm:prSet>
      <dgm:spPr/>
    </dgm:pt>
    <dgm:pt modelId="{F735DC5D-96EE-43CC-A45D-771406D2F437}" type="pres">
      <dgm:prSet presAssocID="{983217BE-CC2F-47DD-AF2A-9E6D2E5099AC}" presName="connSite2" presStyleCnt="0"/>
      <dgm:spPr/>
    </dgm:pt>
    <dgm:pt modelId="{DE49C2D8-2FBF-49E7-B659-7936AB0CD2C9}" type="pres">
      <dgm:prSet presAssocID="{45849974-3B60-4E71-9540-3053AA16C21D}" presName="Name18" presStyleLbl="sibTrans2D1" presStyleIdx="1" presStyleCnt="2"/>
      <dgm:spPr/>
    </dgm:pt>
    <dgm:pt modelId="{8A080CC0-5A82-4645-99A8-981C1A4639EC}" type="pres">
      <dgm:prSet presAssocID="{D062C611-54F9-4984-AF9A-46CF8CF51E07}" presName="composite1" presStyleCnt="0"/>
      <dgm:spPr/>
    </dgm:pt>
    <dgm:pt modelId="{535D57D5-83B0-4521-A8D7-D730D87B6EBA}" type="pres">
      <dgm:prSet presAssocID="{D062C611-54F9-4984-AF9A-46CF8CF51E07}" presName="dummyNode1" presStyleLbl="node1" presStyleIdx="1" presStyleCnt="3"/>
      <dgm:spPr/>
    </dgm:pt>
    <dgm:pt modelId="{DEF7DBA6-74BD-44CC-A276-C07C77C87AC6}" type="pres">
      <dgm:prSet presAssocID="{D062C611-54F9-4984-AF9A-46CF8CF51E07}" presName="childNode1" presStyleLbl="bgAcc1" presStyleIdx="2" presStyleCnt="3">
        <dgm:presLayoutVars>
          <dgm:bulletEnabled val="1"/>
        </dgm:presLayoutVars>
      </dgm:prSet>
      <dgm:spPr/>
    </dgm:pt>
    <dgm:pt modelId="{F24EC296-DFCD-4B41-8783-0B1B2F1D8B2C}" type="pres">
      <dgm:prSet presAssocID="{D062C611-54F9-4984-AF9A-46CF8CF51E07}" presName="childNode1tx" presStyleLbl="bgAcc1" presStyleIdx="2" presStyleCnt="3">
        <dgm:presLayoutVars>
          <dgm:bulletEnabled val="1"/>
        </dgm:presLayoutVars>
      </dgm:prSet>
      <dgm:spPr/>
    </dgm:pt>
    <dgm:pt modelId="{09CBA2C6-3722-4A30-9E2B-2975EF269087}" type="pres">
      <dgm:prSet presAssocID="{D062C611-54F9-4984-AF9A-46CF8CF51E07}" presName="parentNode1" presStyleLbl="node1" presStyleIdx="2" presStyleCnt="3" custLinFactNeighborX="-950" custLinFactNeighborY="29396">
        <dgm:presLayoutVars>
          <dgm:chMax val="1"/>
          <dgm:bulletEnabled val="1"/>
        </dgm:presLayoutVars>
      </dgm:prSet>
      <dgm:spPr/>
    </dgm:pt>
    <dgm:pt modelId="{6B430574-C734-452C-96B8-49AE7B7D0807}" type="pres">
      <dgm:prSet presAssocID="{D062C611-54F9-4984-AF9A-46CF8CF51E07}" presName="connSite1" presStyleCnt="0"/>
      <dgm:spPr/>
    </dgm:pt>
  </dgm:ptLst>
  <dgm:cxnLst>
    <dgm:cxn modelId="{DC1C760B-62E8-47BF-9578-DAF3E1CB6793}" srcId="{9DFB12DD-CD44-4145-9656-17F7A96B43BC}" destId="{983217BE-CC2F-47DD-AF2A-9E6D2E5099AC}" srcOrd="1" destOrd="0" parTransId="{84D958FB-6BB5-4586-B480-C0DF0F962819}" sibTransId="{45849974-3B60-4E71-9540-3053AA16C21D}"/>
    <dgm:cxn modelId="{F3EFA73B-A873-4D48-B6C8-7C21118D5805}" type="presOf" srcId="{4EA60A8C-C99D-498E-AAEE-56BEA9C58728}" destId="{D06602B5-143F-4CE6-B396-210299221C49}" srcOrd="1" destOrd="0" presId="urn:microsoft.com/office/officeart/2005/8/layout/hProcess4"/>
    <dgm:cxn modelId="{E3AFE65B-C5C6-43A7-8ADE-51E09E986383}" srcId="{9DFB12DD-CD44-4145-9656-17F7A96B43BC}" destId="{16AC0E52-9039-493A-9E06-0B6A28AA9EC9}" srcOrd="0" destOrd="0" parTransId="{310B6A91-2878-4CDD-B958-DB60877403E7}" sibTransId="{396017EC-66AB-4D54-95D6-697F3DD6040A}"/>
    <dgm:cxn modelId="{1AD3B05D-0CAC-4841-8E78-BEC4BA1B41E6}" type="presOf" srcId="{95853018-EAF7-4772-BD87-B75330E9FC93}" destId="{15D6355F-D60B-44F4-AB12-E8E0DC68D296}" srcOrd="0" destOrd="0" presId="urn:microsoft.com/office/officeart/2005/8/layout/hProcess4"/>
    <dgm:cxn modelId="{85B4CC57-02B9-472E-936E-8A8231376E00}" srcId="{D062C611-54F9-4984-AF9A-46CF8CF51E07}" destId="{B49EF96E-AE9F-4C31-97E5-5DD9944EE550}" srcOrd="0" destOrd="0" parTransId="{01AF1ED8-F90B-4C69-B22F-E74E4D0F2C9C}" sibTransId="{EAA1B0E2-BA1E-4B89-BDCE-A9AA58E40CB7}"/>
    <dgm:cxn modelId="{074EB07D-E261-4372-8280-1C5D1B2096B3}" type="presOf" srcId="{45849974-3B60-4E71-9540-3053AA16C21D}" destId="{DE49C2D8-2FBF-49E7-B659-7936AB0CD2C9}" srcOrd="0" destOrd="0" presId="urn:microsoft.com/office/officeart/2005/8/layout/hProcess4"/>
    <dgm:cxn modelId="{86078F7F-127E-401F-ACA1-637CBBF75C35}" type="presOf" srcId="{B49EF96E-AE9F-4C31-97E5-5DD9944EE550}" destId="{DEF7DBA6-74BD-44CC-A276-C07C77C87AC6}" srcOrd="0" destOrd="0" presId="urn:microsoft.com/office/officeart/2005/8/layout/hProcess4"/>
    <dgm:cxn modelId="{83595A80-8CBB-4196-ADDB-E5A4469CC488}" srcId="{16AC0E52-9039-493A-9E06-0B6A28AA9EC9}" destId="{4EA60A8C-C99D-498E-AAEE-56BEA9C58728}" srcOrd="0" destOrd="0" parTransId="{E142AE90-A6F0-4966-92DE-1D5985134F49}" sibTransId="{D53E0798-FED3-47D5-B4EC-A8CA72095C4A}"/>
    <dgm:cxn modelId="{6450AF8F-8315-411F-850B-A44CD5D5FBE2}" type="presOf" srcId="{95853018-EAF7-4772-BD87-B75330E9FC93}" destId="{A1C1E2CF-6976-4CDF-A414-4D8C39624A13}" srcOrd="1" destOrd="0" presId="urn:microsoft.com/office/officeart/2005/8/layout/hProcess4"/>
    <dgm:cxn modelId="{D5CF3E98-BAF3-4004-BB98-FE2870137E37}" type="presOf" srcId="{16AC0E52-9039-493A-9E06-0B6A28AA9EC9}" destId="{B05EF191-1475-4CC4-8E94-F769A4FE9DE9}" srcOrd="0" destOrd="0" presId="urn:microsoft.com/office/officeart/2005/8/layout/hProcess4"/>
    <dgm:cxn modelId="{65C94BA9-338F-4686-8C8B-3522D3C04534}" type="presOf" srcId="{396017EC-66AB-4D54-95D6-697F3DD6040A}" destId="{9896F6AD-E436-45F1-990F-50B6CDC15542}" srcOrd="0" destOrd="0" presId="urn:microsoft.com/office/officeart/2005/8/layout/hProcess4"/>
    <dgm:cxn modelId="{C2946BB1-F8AD-41E4-97A3-5BEE208CE88B}" type="presOf" srcId="{4EA60A8C-C99D-498E-AAEE-56BEA9C58728}" destId="{CCEEF046-BD6E-4D9F-A01C-6A8266D89032}" srcOrd="0" destOrd="0" presId="urn:microsoft.com/office/officeart/2005/8/layout/hProcess4"/>
    <dgm:cxn modelId="{0823D6BC-AAC7-4F7C-A85D-29DA8C6D2780}" type="presOf" srcId="{9DFB12DD-CD44-4145-9656-17F7A96B43BC}" destId="{F394945C-4391-4820-9BE4-A74E17D046BE}" srcOrd="0" destOrd="0" presId="urn:microsoft.com/office/officeart/2005/8/layout/hProcess4"/>
    <dgm:cxn modelId="{BD8D97C4-9390-43B2-ADDB-7BEF0E298D47}" srcId="{9DFB12DD-CD44-4145-9656-17F7A96B43BC}" destId="{D062C611-54F9-4984-AF9A-46CF8CF51E07}" srcOrd="2" destOrd="0" parTransId="{C4311EF9-A47A-4451-9CCD-EE9D8485F0E2}" sibTransId="{97912B9A-6BCA-41AE-9D28-07EC6CDFEA6F}"/>
    <dgm:cxn modelId="{9125F0CA-D740-4A2C-9D0C-51F39BD51758}" type="presOf" srcId="{D062C611-54F9-4984-AF9A-46CF8CF51E07}" destId="{09CBA2C6-3722-4A30-9E2B-2975EF269087}" srcOrd="0" destOrd="0" presId="urn:microsoft.com/office/officeart/2005/8/layout/hProcess4"/>
    <dgm:cxn modelId="{13336AE6-8C24-48A1-8ED7-7DFAF1560190}" srcId="{983217BE-CC2F-47DD-AF2A-9E6D2E5099AC}" destId="{95853018-EAF7-4772-BD87-B75330E9FC93}" srcOrd="0" destOrd="0" parTransId="{DC41D611-0B80-4CA6-A5A9-DBEC35D4637E}" sibTransId="{27977EE0-7AB1-451E-B1F7-0A490AD71AA4}"/>
    <dgm:cxn modelId="{C4A253F1-C66D-4609-99DA-2810D076F1DA}" type="presOf" srcId="{B49EF96E-AE9F-4C31-97E5-5DD9944EE550}" destId="{F24EC296-DFCD-4B41-8783-0B1B2F1D8B2C}" srcOrd="1" destOrd="0" presId="urn:microsoft.com/office/officeart/2005/8/layout/hProcess4"/>
    <dgm:cxn modelId="{FBD60FF8-D980-4240-80D2-FC85C44ACA21}" type="presOf" srcId="{983217BE-CC2F-47DD-AF2A-9E6D2E5099AC}" destId="{B23BB12C-7A73-456D-B70B-AF73B25BAD8D}" srcOrd="0" destOrd="0" presId="urn:microsoft.com/office/officeart/2005/8/layout/hProcess4"/>
    <dgm:cxn modelId="{836963DE-6061-41AF-8622-5C4DAA63F315}" type="presParOf" srcId="{F394945C-4391-4820-9BE4-A74E17D046BE}" destId="{4757D4EB-F9DA-4CC7-9A8A-81C9AE12C49F}" srcOrd="0" destOrd="0" presId="urn:microsoft.com/office/officeart/2005/8/layout/hProcess4"/>
    <dgm:cxn modelId="{9540F3B3-980D-4DD9-A4A0-DD3921F664E2}" type="presParOf" srcId="{F394945C-4391-4820-9BE4-A74E17D046BE}" destId="{D910964F-0A04-4B07-A6AD-F728A7CC4418}" srcOrd="1" destOrd="0" presId="urn:microsoft.com/office/officeart/2005/8/layout/hProcess4"/>
    <dgm:cxn modelId="{54FFB584-36BE-429E-8FBF-59DD86BA6FAE}" type="presParOf" srcId="{F394945C-4391-4820-9BE4-A74E17D046BE}" destId="{84DF9B39-F90F-4C7E-A184-5B9FBF9EBB01}" srcOrd="2" destOrd="0" presId="urn:microsoft.com/office/officeart/2005/8/layout/hProcess4"/>
    <dgm:cxn modelId="{2067F87F-7D97-48AC-A1F3-2D562B9544B7}" type="presParOf" srcId="{84DF9B39-F90F-4C7E-A184-5B9FBF9EBB01}" destId="{CF0C58C4-F9F7-46B4-A565-B2B519328759}" srcOrd="0" destOrd="0" presId="urn:microsoft.com/office/officeart/2005/8/layout/hProcess4"/>
    <dgm:cxn modelId="{1B89E976-9BC1-4443-9E5E-9505E156E1AF}" type="presParOf" srcId="{CF0C58C4-F9F7-46B4-A565-B2B519328759}" destId="{B762B4D2-2A3D-4B31-AFEF-9D3452AEE7E1}" srcOrd="0" destOrd="0" presId="urn:microsoft.com/office/officeart/2005/8/layout/hProcess4"/>
    <dgm:cxn modelId="{57C2B419-8167-4955-ABF3-AE33FD06E26A}" type="presParOf" srcId="{CF0C58C4-F9F7-46B4-A565-B2B519328759}" destId="{CCEEF046-BD6E-4D9F-A01C-6A8266D89032}" srcOrd="1" destOrd="0" presId="urn:microsoft.com/office/officeart/2005/8/layout/hProcess4"/>
    <dgm:cxn modelId="{9E5DE26B-890C-4D5A-83EB-B6FDC9F550C1}" type="presParOf" srcId="{CF0C58C4-F9F7-46B4-A565-B2B519328759}" destId="{D06602B5-143F-4CE6-B396-210299221C49}" srcOrd="2" destOrd="0" presId="urn:microsoft.com/office/officeart/2005/8/layout/hProcess4"/>
    <dgm:cxn modelId="{83ACEDE8-D725-4730-8EC8-62B1455275F7}" type="presParOf" srcId="{CF0C58C4-F9F7-46B4-A565-B2B519328759}" destId="{B05EF191-1475-4CC4-8E94-F769A4FE9DE9}" srcOrd="3" destOrd="0" presId="urn:microsoft.com/office/officeart/2005/8/layout/hProcess4"/>
    <dgm:cxn modelId="{911F9A8A-3B52-4708-9E29-2B6B3976E6FD}" type="presParOf" srcId="{CF0C58C4-F9F7-46B4-A565-B2B519328759}" destId="{AD4B90AC-7677-45A3-A412-9DE0B58EFF88}" srcOrd="4" destOrd="0" presId="urn:microsoft.com/office/officeart/2005/8/layout/hProcess4"/>
    <dgm:cxn modelId="{49113DC9-C2F3-428F-B66E-71AB8C09896F}" type="presParOf" srcId="{84DF9B39-F90F-4C7E-A184-5B9FBF9EBB01}" destId="{9896F6AD-E436-45F1-990F-50B6CDC15542}" srcOrd="1" destOrd="0" presId="urn:microsoft.com/office/officeart/2005/8/layout/hProcess4"/>
    <dgm:cxn modelId="{C1BE9352-32EF-4FBB-818A-FF4FB36C12B0}" type="presParOf" srcId="{84DF9B39-F90F-4C7E-A184-5B9FBF9EBB01}" destId="{FADBF64A-FDEF-4ACB-BD70-BDD30D776C4F}" srcOrd="2" destOrd="0" presId="urn:microsoft.com/office/officeart/2005/8/layout/hProcess4"/>
    <dgm:cxn modelId="{FD818ED5-5563-4A83-A3DA-AF49066A8BA4}" type="presParOf" srcId="{FADBF64A-FDEF-4ACB-BD70-BDD30D776C4F}" destId="{546856B1-332B-4DA3-91D8-68DD40F90201}" srcOrd="0" destOrd="0" presId="urn:microsoft.com/office/officeart/2005/8/layout/hProcess4"/>
    <dgm:cxn modelId="{F5071E31-B885-4FEC-8B4B-951290237998}" type="presParOf" srcId="{FADBF64A-FDEF-4ACB-BD70-BDD30D776C4F}" destId="{15D6355F-D60B-44F4-AB12-E8E0DC68D296}" srcOrd="1" destOrd="0" presId="urn:microsoft.com/office/officeart/2005/8/layout/hProcess4"/>
    <dgm:cxn modelId="{3C027F74-5F99-4557-AA26-3720ECB97BA5}" type="presParOf" srcId="{FADBF64A-FDEF-4ACB-BD70-BDD30D776C4F}" destId="{A1C1E2CF-6976-4CDF-A414-4D8C39624A13}" srcOrd="2" destOrd="0" presId="urn:microsoft.com/office/officeart/2005/8/layout/hProcess4"/>
    <dgm:cxn modelId="{94FEB92C-E8ED-4A49-A4F8-8B22E15E7EE2}" type="presParOf" srcId="{FADBF64A-FDEF-4ACB-BD70-BDD30D776C4F}" destId="{B23BB12C-7A73-456D-B70B-AF73B25BAD8D}" srcOrd="3" destOrd="0" presId="urn:microsoft.com/office/officeart/2005/8/layout/hProcess4"/>
    <dgm:cxn modelId="{AC06A542-87F3-4A2A-A843-109772EC537D}" type="presParOf" srcId="{FADBF64A-FDEF-4ACB-BD70-BDD30D776C4F}" destId="{F735DC5D-96EE-43CC-A45D-771406D2F437}" srcOrd="4" destOrd="0" presId="urn:microsoft.com/office/officeart/2005/8/layout/hProcess4"/>
    <dgm:cxn modelId="{BA11354B-CC19-4D58-8F0D-2FE66E6E2406}" type="presParOf" srcId="{84DF9B39-F90F-4C7E-A184-5B9FBF9EBB01}" destId="{DE49C2D8-2FBF-49E7-B659-7936AB0CD2C9}" srcOrd="3" destOrd="0" presId="urn:microsoft.com/office/officeart/2005/8/layout/hProcess4"/>
    <dgm:cxn modelId="{4B909611-8991-4C52-9910-46BCF8F97D0B}" type="presParOf" srcId="{84DF9B39-F90F-4C7E-A184-5B9FBF9EBB01}" destId="{8A080CC0-5A82-4645-99A8-981C1A4639EC}" srcOrd="4" destOrd="0" presId="urn:microsoft.com/office/officeart/2005/8/layout/hProcess4"/>
    <dgm:cxn modelId="{37488E53-F679-49A4-8A2A-8AC111614DD4}" type="presParOf" srcId="{8A080CC0-5A82-4645-99A8-981C1A4639EC}" destId="{535D57D5-83B0-4521-A8D7-D730D87B6EBA}" srcOrd="0" destOrd="0" presId="urn:microsoft.com/office/officeart/2005/8/layout/hProcess4"/>
    <dgm:cxn modelId="{2540515D-4F30-4AF0-98DC-AC92E567E084}" type="presParOf" srcId="{8A080CC0-5A82-4645-99A8-981C1A4639EC}" destId="{DEF7DBA6-74BD-44CC-A276-C07C77C87AC6}" srcOrd="1" destOrd="0" presId="urn:microsoft.com/office/officeart/2005/8/layout/hProcess4"/>
    <dgm:cxn modelId="{47E1F2DE-6579-4363-A280-1FECE11B6FDF}" type="presParOf" srcId="{8A080CC0-5A82-4645-99A8-981C1A4639EC}" destId="{F24EC296-DFCD-4B41-8783-0B1B2F1D8B2C}" srcOrd="2" destOrd="0" presId="urn:microsoft.com/office/officeart/2005/8/layout/hProcess4"/>
    <dgm:cxn modelId="{DCD86A49-78B3-433A-931B-2D95DB452467}" type="presParOf" srcId="{8A080CC0-5A82-4645-99A8-981C1A4639EC}" destId="{09CBA2C6-3722-4A30-9E2B-2975EF269087}" srcOrd="3" destOrd="0" presId="urn:microsoft.com/office/officeart/2005/8/layout/hProcess4"/>
    <dgm:cxn modelId="{A7423880-ECD1-482B-8129-FB5F0AD8AFE1}" type="presParOf" srcId="{8A080CC0-5A82-4645-99A8-981C1A4639EC}" destId="{6B430574-C734-452C-96B8-49AE7B7D0807}"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9DFB12DD-CD44-4145-9656-17F7A96B43BC}" type="doc">
      <dgm:prSet loTypeId="urn:microsoft.com/office/officeart/2005/8/layout/hProcess4" loCatId="process" qsTypeId="urn:microsoft.com/office/officeart/2005/8/quickstyle/simple1" qsCatId="simple" csTypeId="urn:microsoft.com/office/officeart/2005/8/colors/accent1_2" csCatId="accent1" phldr="1"/>
      <dgm:spPr/>
      <dgm:t>
        <a:bodyPr/>
        <a:lstStyle/>
        <a:p>
          <a:endParaRPr lang="en-IL"/>
        </a:p>
      </dgm:t>
    </dgm:pt>
    <dgm:pt modelId="{16AC0E52-9039-493A-9E06-0B6A28AA9EC9}">
      <dgm:prSet phldrT="[Text]"/>
      <dgm:spPr/>
      <dgm:t>
        <a:bodyPr/>
        <a:lstStyle/>
        <a:p>
          <a:r>
            <a:rPr lang="en-US" dirty="0"/>
            <a:t>Calculate HR low &amp; high threshold</a:t>
          </a:r>
          <a:endParaRPr lang="en-IL" dirty="0"/>
        </a:p>
      </dgm:t>
    </dgm:pt>
    <dgm:pt modelId="{310B6A91-2878-4CDD-B958-DB60877403E7}" type="parTrans" cxnId="{E3AFE65B-C5C6-43A7-8ADE-51E09E986383}">
      <dgm:prSet/>
      <dgm:spPr/>
      <dgm:t>
        <a:bodyPr/>
        <a:lstStyle/>
        <a:p>
          <a:endParaRPr lang="en-IL"/>
        </a:p>
      </dgm:t>
    </dgm:pt>
    <dgm:pt modelId="{396017EC-66AB-4D54-95D6-697F3DD6040A}" type="sibTrans" cxnId="{E3AFE65B-C5C6-43A7-8ADE-51E09E986383}">
      <dgm:prSet/>
      <dgm:spPr/>
      <dgm:t>
        <a:bodyPr/>
        <a:lstStyle/>
        <a:p>
          <a:endParaRPr lang="en-IL"/>
        </a:p>
      </dgm:t>
    </dgm:pt>
    <dgm:pt modelId="{4EA60A8C-C99D-498E-AAEE-56BEA9C58728}">
      <dgm:prSet phldrT="[Text]"/>
      <dgm:spPr>
        <a:blipFill rotWithShape="0">
          <a:blip xmlns:r="http://schemas.openxmlformats.org/officeDocument/2006/relationships" r:embed="rId1">
            <a:extLst>
              <a:ext uri="{28A0092B-C50C-407E-A947-70E740481C1C}">
                <a14:useLocalDpi xmlns:a14="http://schemas.microsoft.com/office/drawing/2010/main" val="0"/>
              </a:ext>
            </a:extLst>
          </a:blip>
          <a:srcRect/>
          <a:stretch>
            <a:fillRect l="-73000" r="-73000"/>
          </a:stretch>
        </a:blipFill>
      </dgm:spPr>
      <dgm:t>
        <a:bodyPr/>
        <a:lstStyle/>
        <a:p>
          <a:pPr>
            <a:buNone/>
          </a:pPr>
          <a:endParaRPr lang="en-IL" dirty="0"/>
        </a:p>
      </dgm:t>
    </dgm:pt>
    <dgm:pt modelId="{E142AE90-A6F0-4966-92DE-1D5985134F49}" type="parTrans" cxnId="{83595A80-8CBB-4196-ADDB-E5A4469CC488}">
      <dgm:prSet/>
      <dgm:spPr/>
      <dgm:t>
        <a:bodyPr/>
        <a:lstStyle/>
        <a:p>
          <a:endParaRPr lang="en-IL"/>
        </a:p>
      </dgm:t>
    </dgm:pt>
    <dgm:pt modelId="{D53E0798-FED3-47D5-B4EC-A8CA72095C4A}" type="sibTrans" cxnId="{83595A80-8CBB-4196-ADDB-E5A4469CC488}">
      <dgm:prSet/>
      <dgm:spPr/>
      <dgm:t>
        <a:bodyPr/>
        <a:lstStyle/>
        <a:p>
          <a:endParaRPr lang="en-IL"/>
        </a:p>
      </dgm:t>
    </dgm:pt>
    <dgm:pt modelId="{983217BE-CC2F-47DD-AF2A-9E6D2E5099AC}">
      <dgm:prSet phldrT="[Text]"/>
      <dgm:spPr/>
      <dgm:t>
        <a:bodyPr/>
        <a:lstStyle/>
        <a:p>
          <a:r>
            <a:rPr lang="en-US" dirty="0"/>
            <a:t>Search highest value</a:t>
          </a:r>
          <a:endParaRPr lang="en-IL" dirty="0"/>
        </a:p>
      </dgm:t>
    </dgm:pt>
    <dgm:pt modelId="{84D958FB-6BB5-4586-B480-C0DF0F962819}" type="parTrans" cxnId="{DC1C760B-62E8-47BF-9578-DAF3E1CB6793}">
      <dgm:prSet/>
      <dgm:spPr/>
      <dgm:t>
        <a:bodyPr/>
        <a:lstStyle/>
        <a:p>
          <a:endParaRPr lang="en-IL"/>
        </a:p>
      </dgm:t>
    </dgm:pt>
    <dgm:pt modelId="{45849974-3B60-4E71-9540-3053AA16C21D}" type="sibTrans" cxnId="{DC1C760B-62E8-47BF-9578-DAF3E1CB6793}">
      <dgm:prSet/>
      <dgm:spPr/>
      <dgm:t>
        <a:bodyPr/>
        <a:lstStyle/>
        <a:p>
          <a:endParaRPr lang="en-IL"/>
        </a:p>
      </dgm:t>
    </dgm:pt>
    <dgm:pt modelId="{95853018-EAF7-4772-BD87-B75330E9FC93}">
      <dgm:prSet phldrT="[Text]"/>
      <dgm:spPr>
        <a:blipFill rotWithShape="0">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dgm:spPr>
      <dgm:t>
        <a:bodyPr/>
        <a:lstStyle/>
        <a:p>
          <a:pPr>
            <a:buNone/>
          </a:pPr>
          <a:endParaRPr lang="en-IL" dirty="0"/>
        </a:p>
      </dgm:t>
    </dgm:pt>
    <dgm:pt modelId="{DC41D611-0B80-4CA6-A5A9-DBEC35D4637E}" type="parTrans" cxnId="{13336AE6-8C24-48A1-8ED7-7DFAF1560190}">
      <dgm:prSet/>
      <dgm:spPr/>
      <dgm:t>
        <a:bodyPr/>
        <a:lstStyle/>
        <a:p>
          <a:endParaRPr lang="en-IL"/>
        </a:p>
      </dgm:t>
    </dgm:pt>
    <dgm:pt modelId="{27977EE0-7AB1-451E-B1F7-0A490AD71AA4}" type="sibTrans" cxnId="{13336AE6-8C24-48A1-8ED7-7DFAF1560190}">
      <dgm:prSet/>
      <dgm:spPr/>
      <dgm:t>
        <a:bodyPr/>
        <a:lstStyle/>
        <a:p>
          <a:endParaRPr lang="en-IL"/>
        </a:p>
      </dgm:t>
    </dgm:pt>
    <dgm:pt modelId="{D062C611-54F9-4984-AF9A-46CF8CF51E07}">
      <dgm:prSet phldrT="[Text]"/>
      <dgm:spPr/>
      <dgm:t>
        <a:bodyPr/>
        <a:lstStyle/>
        <a:p>
          <a:r>
            <a:rPr lang="en-US" dirty="0"/>
            <a:t>Calculate frequency</a:t>
          </a:r>
          <a:endParaRPr lang="en-IL" dirty="0"/>
        </a:p>
      </dgm:t>
    </dgm:pt>
    <dgm:pt modelId="{C4311EF9-A47A-4451-9CCD-EE9D8485F0E2}" type="parTrans" cxnId="{BD8D97C4-9390-43B2-ADDB-7BEF0E298D47}">
      <dgm:prSet/>
      <dgm:spPr/>
      <dgm:t>
        <a:bodyPr/>
        <a:lstStyle/>
        <a:p>
          <a:endParaRPr lang="en-IL"/>
        </a:p>
      </dgm:t>
    </dgm:pt>
    <dgm:pt modelId="{97912B9A-6BCA-41AE-9D28-07EC6CDFEA6F}" type="sibTrans" cxnId="{BD8D97C4-9390-43B2-ADDB-7BEF0E298D47}">
      <dgm:prSet/>
      <dgm:spPr/>
      <dgm:t>
        <a:bodyPr/>
        <a:lstStyle/>
        <a:p>
          <a:endParaRPr lang="en-IL"/>
        </a:p>
      </dgm:t>
    </dgm:pt>
    <dgm:pt modelId="{B49EF96E-AE9F-4C31-97E5-5DD9944EE550}">
      <dgm:prSet phldrT="[Text]"/>
      <dgm:spPr>
        <a:blipFill rotWithShape="0">
          <a:blip xmlns:r="http://schemas.openxmlformats.org/officeDocument/2006/relationships" r:embed="rId3">
            <a:extLst>
              <a:ext uri="{28A0092B-C50C-407E-A947-70E740481C1C}">
                <a14:useLocalDpi xmlns:a14="http://schemas.microsoft.com/office/drawing/2010/main" val="0"/>
              </a:ext>
            </a:extLst>
          </a:blip>
          <a:srcRect/>
          <a:stretch>
            <a:fillRect/>
          </a:stretch>
        </a:blipFill>
      </dgm:spPr>
      <dgm:t>
        <a:bodyPr/>
        <a:lstStyle/>
        <a:p>
          <a:pPr>
            <a:buNone/>
          </a:pPr>
          <a:endParaRPr lang="en-IL" dirty="0"/>
        </a:p>
      </dgm:t>
    </dgm:pt>
    <dgm:pt modelId="{01AF1ED8-F90B-4C69-B22F-E74E4D0F2C9C}" type="parTrans" cxnId="{85B4CC57-02B9-472E-936E-8A8231376E00}">
      <dgm:prSet/>
      <dgm:spPr/>
      <dgm:t>
        <a:bodyPr/>
        <a:lstStyle/>
        <a:p>
          <a:endParaRPr lang="en-IL"/>
        </a:p>
      </dgm:t>
    </dgm:pt>
    <dgm:pt modelId="{EAA1B0E2-BA1E-4B89-BDCE-A9AA58E40CB7}" type="sibTrans" cxnId="{85B4CC57-02B9-472E-936E-8A8231376E00}">
      <dgm:prSet/>
      <dgm:spPr/>
      <dgm:t>
        <a:bodyPr/>
        <a:lstStyle/>
        <a:p>
          <a:endParaRPr lang="en-IL"/>
        </a:p>
      </dgm:t>
    </dgm:pt>
    <dgm:pt modelId="{A79E5F8F-3EAD-4A4D-922B-0288128C2747}">
      <dgm:prSet phldrT="[Text]"/>
      <dgm:spPr/>
      <dgm:t>
        <a:bodyPr/>
        <a:lstStyle/>
        <a:p>
          <a:r>
            <a:rPr lang="en-US" dirty="0"/>
            <a:t>Calculate Heart Rate</a:t>
          </a:r>
          <a:endParaRPr lang="en-IL" dirty="0"/>
        </a:p>
      </dgm:t>
    </dgm:pt>
    <dgm:pt modelId="{108A13F6-5D39-44E9-939F-A94925537B04}" type="parTrans" cxnId="{A2E1355F-7669-4756-8870-34DE72356D4C}">
      <dgm:prSet/>
      <dgm:spPr/>
      <dgm:t>
        <a:bodyPr/>
        <a:lstStyle/>
        <a:p>
          <a:pPr rtl="1"/>
          <a:endParaRPr lang="he-IL"/>
        </a:p>
      </dgm:t>
    </dgm:pt>
    <dgm:pt modelId="{EA361198-4392-466A-8E55-54603C3A7FE9}" type="sibTrans" cxnId="{A2E1355F-7669-4756-8870-34DE72356D4C}">
      <dgm:prSet/>
      <dgm:spPr/>
      <dgm:t>
        <a:bodyPr/>
        <a:lstStyle/>
        <a:p>
          <a:pPr rtl="1"/>
          <a:endParaRPr lang="he-IL"/>
        </a:p>
      </dgm:t>
    </dgm:pt>
    <dgm:pt modelId="{72376D37-F462-4E68-B41D-90AB08D6AAB8}">
      <dgm:prSet/>
      <dgm:spPr>
        <a:blipFill rotWithShape="0">
          <a:blip xmlns:r="http://schemas.openxmlformats.org/officeDocument/2006/relationships" r:embed="rId4" cstate="print">
            <a:extLst>
              <a:ext uri="{28A0092B-C50C-407E-A947-70E740481C1C}">
                <a14:useLocalDpi xmlns:a14="http://schemas.microsoft.com/office/drawing/2010/main" val="0"/>
              </a:ext>
            </a:extLst>
          </a:blip>
          <a:srcRect/>
          <a:stretch>
            <a:fillRect l="-39000" r="-39000"/>
          </a:stretch>
        </a:blipFill>
      </dgm:spPr>
      <dgm:t>
        <a:bodyPr/>
        <a:lstStyle/>
        <a:p>
          <a:pPr>
            <a:buNone/>
          </a:pPr>
          <a:endParaRPr lang="he-IL" dirty="0"/>
        </a:p>
      </dgm:t>
    </dgm:pt>
    <dgm:pt modelId="{01BA7A77-AB79-46AD-8DCF-0D4D09EE5710}" type="parTrans" cxnId="{0AA98C8C-EEE6-4295-9136-09728C90F7C3}">
      <dgm:prSet/>
      <dgm:spPr/>
      <dgm:t>
        <a:bodyPr/>
        <a:lstStyle/>
        <a:p>
          <a:pPr rtl="1"/>
          <a:endParaRPr lang="he-IL"/>
        </a:p>
      </dgm:t>
    </dgm:pt>
    <dgm:pt modelId="{19413DA4-5CED-41F4-8805-C40489670053}" type="sibTrans" cxnId="{0AA98C8C-EEE6-4295-9136-09728C90F7C3}">
      <dgm:prSet/>
      <dgm:spPr/>
      <dgm:t>
        <a:bodyPr/>
        <a:lstStyle/>
        <a:p>
          <a:pPr rtl="1"/>
          <a:endParaRPr lang="he-IL"/>
        </a:p>
      </dgm:t>
    </dgm:pt>
    <dgm:pt modelId="{E6CA7E02-A18D-4DDA-AA17-B3BD5936D800}">
      <dgm:prSet/>
      <dgm:spPr/>
      <dgm:t>
        <a:bodyPr/>
        <a:lstStyle/>
        <a:p>
          <a:pPr rtl="1"/>
          <a:endParaRPr lang="he-IL" dirty="0"/>
        </a:p>
      </dgm:t>
    </dgm:pt>
    <dgm:pt modelId="{58528A42-4972-4C6D-B029-FF499B9C2F8C}" type="parTrans" cxnId="{BDA03AA5-B286-4562-87A6-9DDF615F11D1}">
      <dgm:prSet/>
      <dgm:spPr/>
      <dgm:t>
        <a:bodyPr/>
        <a:lstStyle/>
        <a:p>
          <a:pPr rtl="1"/>
          <a:endParaRPr lang="he-IL"/>
        </a:p>
      </dgm:t>
    </dgm:pt>
    <dgm:pt modelId="{3562FFF0-16AD-414A-9F4F-D7A92451D3AA}" type="sibTrans" cxnId="{BDA03AA5-B286-4562-87A6-9DDF615F11D1}">
      <dgm:prSet/>
      <dgm:spPr/>
      <dgm:t>
        <a:bodyPr/>
        <a:lstStyle/>
        <a:p>
          <a:pPr rtl="1"/>
          <a:endParaRPr lang="he-IL"/>
        </a:p>
      </dgm:t>
    </dgm:pt>
    <dgm:pt modelId="{7BF45B3D-EB42-4524-8418-A91EBF1ABD38}">
      <dgm:prSet/>
      <dgm:spPr/>
      <dgm:t>
        <a:bodyPr/>
        <a:lstStyle/>
        <a:p>
          <a:pPr>
            <a:buNone/>
          </a:pPr>
          <a:endParaRPr lang="he-IL" dirty="0"/>
        </a:p>
      </dgm:t>
    </dgm:pt>
    <dgm:pt modelId="{AF5072AB-3BC4-42E7-9463-F5475AAD3B96}" type="parTrans" cxnId="{0A9F2C33-DFEC-4570-B243-764C4C1E5E24}">
      <dgm:prSet/>
      <dgm:spPr/>
      <dgm:t>
        <a:bodyPr/>
        <a:lstStyle/>
        <a:p>
          <a:pPr rtl="1"/>
          <a:endParaRPr lang="he-IL"/>
        </a:p>
      </dgm:t>
    </dgm:pt>
    <dgm:pt modelId="{6C7DE309-A0AA-4ABF-BCCA-E8B59C8062FF}" type="sibTrans" cxnId="{0A9F2C33-DFEC-4570-B243-764C4C1E5E24}">
      <dgm:prSet/>
      <dgm:spPr/>
      <dgm:t>
        <a:bodyPr/>
        <a:lstStyle/>
        <a:p>
          <a:pPr rtl="1"/>
          <a:endParaRPr lang="he-IL"/>
        </a:p>
      </dgm:t>
    </dgm:pt>
    <dgm:pt modelId="{F394945C-4391-4820-9BE4-A74E17D046BE}" type="pres">
      <dgm:prSet presAssocID="{9DFB12DD-CD44-4145-9656-17F7A96B43BC}" presName="Name0" presStyleCnt="0">
        <dgm:presLayoutVars>
          <dgm:dir/>
          <dgm:animLvl val="lvl"/>
          <dgm:resizeHandles val="exact"/>
        </dgm:presLayoutVars>
      </dgm:prSet>
      <dgm:spPr/>
    </dgm:pt>
    <dgm:pt modelId="{4757D4EB-F9DA-4CC7-9A8A-81C9AE12C49F}" type="pres">
      <dgm:prSet presAssocID="{9DFB12DD-CD44-4145-9656-17F7A96B43BC}" presName="tSp" presStyleCnt="0"/>
      <dgm:spPr/>
    </dgm:pt>
    <dgm:pt modelId="{D910964F-0A04-4B07-A6AD-F728A7CC4418}" type="pres">
      <dgm:prSet presAssocID="{9DFB12DD-CD44-4145-9656-17F7A96B43BC}" presName="bSp" presStyleCnt="0"/>
      <dgm:spPr/>
    </dgm:pt>
    <dgm:pt modelId="{84DF9B39-F90F-4C7E-A184-5B9FBF9EBB01}" type="pres">
      <dgm:prSet presAssocID="{9DFB12DD-CD44-4145-9656-17F7A96B43BC}" presName="process" presStyleCnt="0"/>
      <dgm:spPr/>
    </dgm:pt>
    <dgm:pt modelId="{CF0C58C4-F9F7-46B4-A565-B2B519328759}" type="pres">
      <dgm:prSet presAssocID="{16AC0E52-9039-493A-9E06-0B6A28AA9EC9}" presName="composite1" presStyleCnt="0"/>
      <dgm:spPr/>
    </dgm:pt>
    <dgm:pt modelId="{B762B4D2-2A3D-4B31-AFEF-9D3452AEE7E1}" type="pres">
      <dgm:prSet presAssocID="{16AC0E52-9039-493A-9E06-0B6A28AA9EC9}" presName="dummyNode1" presStyleLbl="node1" presStyleIdx="0" presStyleCnt="4"/>
      <dgm:spPr/>
    </dgm:pt>
    <dgm:pt modelId="{CCEEF046-BD6E-4D9F-A01C-6A8266D89032}" type="pres">
      <dgm:prSet presAssocID="{16AC0E52-9039-493A-9E06-0B6A28AA9EC9}" presName="childNode1" presStyleLbl="bgAcc1" presStyleIdx="0" presStyleCnt="4" custScaleX="78077" custScaleY="60011" custLinFactNeighborX="-7032" custLinFactNeighborY="-79066">
        <dgm:presLayoutVars>
          <dgm:bulletEnabled val="1"/>
        </dgm:presLayoutVars>
      </dgm:prSet>
      <dgm:spPr/>
    </dgm:pt>
    <dgm:pt modelId="{D06602B5-143F-4CE6-B396-210299221C49}" type="pres">
      <dgm:prSet presAssocID="{16AC0E52-9039-493A-9E06-0B6A28AA9EC9}" presName="childNode1tx" presStyleLbl="bgAcc1" presStyleIdx="0" presStyleCnt="4">
        <dgm:presLayoutVars>
          <dgm:bulletEnabled val="1"/>
        </dgm:presLayoutVars>
      </dgm:prSet>
      <dgm:spPr/>
    </dgm:pt>
    <dgm:pt modelId="{B05EF191-1475-4CC4-8E94-F769A4FE9DE9}" type="pres">
      <dgm:prSet presAssocID="{16AC0E52-9039-493A-9E06-0B6A28AA9EC9}" presName="parentNode1" presStyleLbl="node1" presStyleIdx="0" presStyleCnt="4" custLinFactY="-74425" custLinFactNeighborX="-24897" custLinFactNeighborY="-100000">
        <dgm:presLayoutVars>
          <dgm:chMax val="1"/>
          <dgm:bulletEnabled val="1"/>
        </dgm:presLayoutVars>
      </dgm:prSet>
      <dgm:spPr/>
    </dgm:pt>
    <dgm:pt modelId="{AD4B90AC-7677-45A3-A412-9DE0B58EFF88}" type="pres">
      <dgm:prSet presAssocID="{16AC0E52-9039-493A-9E06-0B6A28AA9EC9}" presName="connSite1" presStyleCnt="0"/>
      <dgm:spPr/>
    </dgm:pt>
    <dgm:pt modelId="{9896F6AD-E436-45F1-990F-50B6CDC15542}" type="pres">
      <dgm:prSet presAssocID="{396017EC-66AB-4D54-95D6-697F3DD6040A}" presName="Name9" presStyleLbl="sibTrans2D1" presStyleIdx="0" presStyleCnt="3" custLinFactNeighborX="6575" custLinFactNeighborY="5204"/>
      <dgm:spPr/>
    </dgm:pt>
    <dgm:pt modelId="{FADBF64A-FDEF-4ACB-BD70-BDD30D776C4F}" type="pres">
      <dgm:prSet presAssocID="{983217BE-CC2F-47DD-AF2A-9E6D2E5099AC}" presName="composite2" presStyleCnt="0"/>
      <dgm:spPr/>
    </dgm:pt>
    <dgm:pt modelId="{546856B1-332B-4DA3-91D8-68DD40F90201}" type="pres">
      <dgm:prSet presAssocID="{983217BE-CC2F-47DD-AF2A-9E6D2E5099AC}" presName="dummyNode2" presStyleLbl="node1" presStyleIdx="0" presStyleCnt="4"/>
      <dgm:spPr/>
    </dgm:pt>
    <dgm:pt modelId="{15D6355F-D60B-44F4-AB12-E8E0DC68D296}" type="pres">
      <dgm:prSet presAssocID="{983217BE-CC2F-47DD-AF2A-9E6D2E5099AC}" presName="childNode2" presStyleLbl="bgAcc1" presStyleIdx="1" presStyleCnt="4" custScaleX="88014" custScaleY="72179" custLinFactNeighborX="-7288" custLinFactNeighborY="-99368">
        <dgm:presLayoutVars>
          <dgm:bulletEnabled val="1"/>
        </dgm:presLayoutVars>
      </dgm:prSet>
      <dgm:spPr/>
    </dgm:pt>
    <dgm:pt modelId="{A1C1E2CF-6976-4CDF-A414-4D8C39624A13}" type="pres">
      <dgm:prSet presAssocID="{983217BE-CC2F-47DD-AF2A-9E6D2E5099AC}" presName="childNode2tx" presStyleLbl="bgAcc1" presStyleIdx="1" presStyleCnt="4">
        <dgm:presLayoutVars>
          <dgm:bulletEnabled val="1"/>
        </dgm:presLayoutVars>
      </dgm:prSet>
      <dgm:spPr/>
    </dgm:pt>
    <dgm:pt modelId="{B23BB12C-7A73-456D-B70B-AF73B25BAD8D}" type="pres">
      <dgm:prSet presAssocID="{983217BE-CC2F-47DD-AF2A-9E6D2E5099AC}" presName="parentNode2" presStyleLbl="node1" presStyleIdx="1" presStyleCnt="4" custLinFactNeighborX="-28217" custLinFactNeighborY="16667">
        <dgm:presLayoutVars>
          <dgm:chMax val="0"/>
          <dgm:bulletEnabled val="1"/>
        </dgm:presLayoutVars>
      </dgm:prSet>
      <dgm:spPr/>
    </dgm:pt>
    <dgm:pt modelId="{F735DC5D-96EE-43CC-A45D-771406D2F437}" type="pres">
      <dgm:prSet presAssocID="{983217BE-CC2F-47DD-AF2A-9E6D2E5099AC}" presName="connSite2" presStyleCnt="0"/>
      <dgm:spPr/>
    </dgm:pt>
    <dgm:pt modelId="{DE49C2D8-2FBF-49E7-B659-7936AB0CD2C9}" type="pres">
      <dgm:prSet presAssocID="{45849974-3B60-4E71-9540-3053AA16C21D}" presName="Name18" presStyleLbl="sibTrans2D1" presStyleIdx="1" presStyleCnt="3" custLinFactNeighborX="11958" custLinFactNeighborY="16598"/>
      <dgm:spPr/>
    </dgm:pt>
    <dgm:pt modelId="{8A080CC0-5A82-4645-99A8-981C1A4639EC}" type="pres">
      <dgm:prSet presAssocID="{D062C611-54F9-4984-AF9A-46CF8CF51E07}" presName="composite1" presStyleCnt="0"/>
      <dgm:spPr/>
    </dgm:pt>
    <dgm:pt modelId="{535D57D5-83B0-4521-A8D7-D730D87B6EBA}" type="pres">
      <dgm:prSet presAssocID="{D062C611-54F9-4984-AF9A-46CF8CF51E07}" presName="dummyNode1" presStyleLbl="node1" presStyleIdx="1" presStyleCnt="4"/>
      <dgm:spPr/>
    </dgm:pt>
    <dgm:pt modelId="{DEF7DBA6-74BD-44CC-A276-C07C77C87AC6}" type="pres">
      <dgm:prSet presAssocID="{D062C611-54F9-4984-AF9A-46CF8CF51E07}" presName="childNode1" presStyleLbl="bgAcc1" presStyleIdx="2" presStyleCnt="4" custScaleX="75511" custScaleY="70809" custLinFactNeighborX="-10969" custLinFactNeighborY="-42219">
        <dgm:presLayoutVars>
          <dgm:bulletEnabled val="1"/>
        </dgm:presLayoutVars>
      </dgm:prSet>
      <dgm:spPr/>
    </dgm:pt>
    <dgm:pt modelId="{F24EC296-DFCD-4B41-8783-0B1B2F1D8B2C}" type="pres">
      <dgm:prSet presAssocID="{D062C611-54F9-4984-AF9A-46CF8CF51E07}" presName="childNode1tx" presStyleLbl="bgAcc1" presStyleIdx="2" presStyleCnt="4">
        <dgm:presLayoutVars>
          <dgm:bulletEnabled val="1"/>
        </dgm:presLayoutVars>
      </dgm:prSet>
      <dgm:spPr/>
    </dgm:pt>
    <dgm:pt modelId="{09CBA2C6-3722-4A30-9E2B-2975EF269087}" type="pres">
      <dgm:prSet presAssocID="{D062C611-54F9-4984-AF9A-46CF8CF51E07}" presName="parentNode1" presStyleLbl="node1" presStyleIdx="2" presStyleCnt="4" custLinFactNeighborX="-30372" custLinFactNeighborY="-70839">
        <dgm:presLayoutVars>
          <dgm:chMax val="1"/>
          <dgm:bulletEnabled val="1"/>
        </dgm:presLayoutVars>
      </dgm:prSet>
      <dgm:spPr/>
    </dgm:pt>
    <dgm:pt modelId="{6B430574-C734-452C-96B8-49AE7B7D0807}" type="pres">
      <dgm:prSet presAssocID="{D062C611-54F9-4984-AF9A-46CF8CF51E07}" presName="connSite1" presStyleCnt="0"/>
      <dgm:spPr/>
    </dgm:pt>
    <dgm:pt modelId="{BE0CA106-A0B9-49F2-8D32-C02177DCD7BE}" type="pres">
      <dgm:prSet presAssocID="{97912B9A-6BCA-41AE-9D28-07EC6CDFEA6F}" presName="Name9" presStyleLbl="sibTrans2D1" presStyleIdx="2" presStyleCnt="3" custLinFactNeighborX="-8685" custLinFactNeighborY="3435"/>
      <dgm:spPr/>
    </dgm:pt>
    <dgm:pt modelId="{290AD2BA-C530-47B6-BDE8-086C3EF32BAB}" type="pres">
      <dgm:prSet presAssocID="{A79E5F8F-3EAD-4A4D-922B-0288128C2747}" presName="composite2" presStyleCnt="0"/>
      <dgm:spPr/>
    </dgm:pt>
    <dgm:pt modelId="{DCAAFC15-FC40-4E9D-94BD-88AEBA868A88}" type="pres">
      <dgm:prSet presAssocID="{A79E5F8F-3EAD-4A4D-922B-0288128C2747}" presName="dummyNode2" presStyleLbl="node1" presStyleIdx="2" presStyleCnt="4"/>
      <dgm:spPr/>
    </dgm:pt>
    <dgm:pt modelId="{B07CFA8C-6E1C-48B5-BB18-695BB4D3D736}" type="pres">
      <dgm:prSet presAssocID="{A79E5F8F-3EAD-4A4D-922B-0288128C2747}" presName="childNode2" presStyleLbl="bgAcc1" presStyleIdx="3" presStyleCnt="4" custScaleX="69024" custScaleY="71338" custLinFactNeighborX="-15792" custLinFactNeighborY="-27187">
        <dgm:presLayoutVars>
          <dgm:bulletEnabled val="1"/>
        </dgm:presLayoutVars>
      </dgm:prSet>
      <dgm:spPr/>
    </dgm:pt>
    <dgm:pt modelId="{2BCEE914-BAA5-42B4-8C57-32AC9FB3A68F}" type="pres">
      <dgm:prSet presAssocID="{A79E5F8F-3EAD-4A4D-922B-0288128C2747}" presName="childNode2tx" presStyleLbl="bgAcc1" presStyleIdx="3" presStyleCnt="4">
        <dgm:presLayoutVars>
          <dgm:bulletEnabled val="1"/>
        </dgm:presLayoutVars>
      </dgm:prSet>
      <dgm:spPr/>
    </dgm:pt>
    <dgm:pt modelId="{BF532A17-B79E-4B8F-BCFF-0E6926B23B59}" type="pres">
      <dgm:prSet presAssocID="{A79E5F8F-3EAD-4A4D-922B-0288128C2747}" presName="parentNode2" presStyleLbl="node1" presStyleIdx="3" presStyleCnt="4" custScaleY="82082" custLinFactY="86804" custLinFactNeighborX="-36577" custLinFactNeighborY="100000">
        <dgm:presLayoutVars>
          <dgm:chMax val="0"/>
          <dgm:bulletEnabled val="1"/>
        </dgm:presLayoutVars>
      </dgm:prSet>
      <dgm:spPr/>
    </dgm:pt>
    <dgm:pt modelId="{1B611E56-1437-4F07-BCC5-2AD7EE947C91}" type="pres">
      <dgm:prSet presAssocID="{A79E5F8F-3EAD-4A4D-922B-0288128C2747}" presName="connSite2" presStyleCnt="0"/>
      <dgm:spPr/>
    </dgm:pt>
  </dgm:ptLst>
  <dgm:cxnLst>
    <dgm:cxn modelId="{DC1C760B-62E8-47BF-9578-DAF3E1CB6793}" srcId="{9DFB12DD-CD44-4145-9656-17F7A96B43BC}" destId="{983217BE-CC2F-47DD-AF2A-9E6D2E5099AC}" srcOrd="1" destOrd="0" parTransId="{84D958FB-6BB5-4586-B480-C0DF0F962819}" sibTransId="{45849974-3B60-4E71-9540-3053AA16C21D}"/>
    <dgm:cxn modelId="{FA67B617-A680-4E01-86B7-745500D8F244}" type="presOf" srcId="{E6CA7E02-A18D-4DDA-AA17-B3BD5936D800}" destId="{B07CFA8C-6E1C-48B5-BB18-695BB4D3D736}" srcOrd="0" destOrd="2" presId="urn:microsoft.com/office/officeart/2005/8/layout/hProcess4"/>
    <dgm:cxn modelId="{924D5824-7684-4FFC-A14E-CF29E0F04EDB}" type="presOf" srcId="{7BF45B3D-EB42-4524-8418-A91EBF1ABD38}" destId="{2BCEE914-BAA5-42B4-8C57-32AC9FB3A68F}" srcOrd="1" destOrd="1" presId="urn:microsoft.com/office/officeart/2005/8/layout/hProcess4"/>
    <dgm:cxn modelId="{0A9F2C33-DFEC-4570-B243-764C4C1E5E24}" srcId="{A79E5F8F-3EAD-4A4D-922B-0288128C2747}" destId="{7BF45B3D-EB42-4524-8418-A91EBF1ABD38}" srcOrd="1" destOrd="0" parTransId="{AF5072AB-3BC4-42E7-9463-F5475AAD3B96}" sibTransId="{6C7DE309-A0AA-4ABF-BCCA-E8B59C8062FF}"/>
    <dgm:cxn modelId="{B6070F39-355E-4028-8667-93FFD08AA2AF}" type="presOf" srcId="{72376D37-F462-4E68-B41D-90AB08D6AAB8}" destId="{B07CFA8C-6E1C-48B5-BB18-695BB4D3D736}" srcOrd="0" destOrd="0" presId="urn:microsoft.com/office/officeart/2005/8/layout/hProcess4"/>
    <dgm:cxn modelId="{F3EFA73B-A873-4D48-B6C8-7C21118D5805}" type="presOf" srcId="{4EA60A8C-C99D-498E-AAEE-56BEA9C58728}" destId="{D06602B5-143F-4CE6-B396-210299221C49}" srcOrd="1" destOrd="0" presId="urn:microsoft.com/office/officeart/2005/8/layout/hProcess4"/>
    <dgm:cxn modelId="{E3AFE65B-C5C6-43A7-8ADE-51E09E986383}" srcId="{9DFB12DD-CD44-4145-9656-17F7A96B43BC}" destId="{16AC0E52-9039-493A-9E06-0B6A28AA9EC9}" srcOrd="0" destOrd="0" parTransId="{310B6A91-2878-4CDD-B958-DB60877403E7}" sibTransId="{396017EC-66AB-4D54-95D6-697F3DD6040A}"/>
    <dgm:cxn modelId="{1AD3B05D-0CAC-4841-8E78-BEC4BA1B41E6}" type="presOf" srcId="{95853018-EAF7-4772-BD87-B75330E9FC93}" destId="{15D6355F-D60B-44F4-AB12-E8E0DC68D296}" srcOrd="0" destOrd="0" presId="urn:microsoft.com/office/officeart/2005/8/layout/hProcess4"/>
    <dgm:cxn modelId="{A2E1355F-7669-4756-8870-34DE72356D4C}" srcId="{9DFB12DD-CD44-4145-9656-17F7A96B43BC}" destId="{A79E5F8F-3EAD-4A4D-922B-0288128C2747}" srcOrd="3" destOrd="0" parTransId="{108A13F6-5D39-44E9-939F-A94925537B04}" sibTransId="{EA361198-4392-466A-8E55-54603C3A7FE9}"/>
    <dgm:cxn modelId="{731E8A49-88A9-4D8B-BBD3-1404E6755F4A}" type="presOf" srcId="{97912B9A-6BCA-41AE-9D28-07EC6CDFEA6F}" destId="{BE0CA106-A0B9-49F2-8D32-C02177DCD7BE}" srcOrd="0" destOrd="0" presId="urn:microsoft.com/office/officeart/2005/8/layout/hProcess4"/>
    <dgm:cxn modelId="{161A7E6F-0464-4C09-B4D4-E2C168F67D04}" type="presOf" srcId="{72376D37-F462-4E68-B41D-90AB08D6AAB8}" destId="{2BCEE914-BAA5-42B4-8C57-32AC9FB3A68F}" srcOrd="1" destOrd="0" presId="urn:microsoft.com/office/officeart/2005/8/layout/hProcess4"/>
    <dgm:cxn modelId="{85B4CC57-02B9-472E-936E-8A8231376E00}" srcId="{D062C611-54F9-4984-AF9A-46CF8CF51E07}" destId="{B49EF96E-AE9F-4C31-97E5-5DD9944EE550}" srcOrd="0" destOrd="0" parTransId="{01AF1ED8-F90B-4C69-B22F-E74E4D0F2C9C}" sibTransId="{EAA1B0E2-BA1E-4B89-BDCE-A9AA58E40CB7}"/>
    <dgm:cxn modelId="{074EB07D-E261-4372-8280-1C5D1B2096B3}" type="presOf" srcId="{45849974-3B60-4E71-9540-3053AA16C21D}" destId="{DE49C2D8-2FBF-49E7-B659-7936AB0CD2C9}" srcOrd="0" destOrd="0" presId="urn:microsoft.com/office/officeart/2005/8/layout/hProcess4"/>
    <dgm:cxn modelId="{E6F7647E-4A26-4B70-A803-D9BF40EB8328}" type="presOf" srcId="{E6CA7E02-A18D-4DDA-AA17-B3BD5936D800}" destId="{2BCEE914-BAA5-42B4-8C57-32AC9FB3A68F}" srcOrd="1" destOrd="2" presId="urn:microsoft.com/office/officeart/2005/8/layout/hProcess4"/>
    <dgm:cxn modelId="{86078F7F-127E-401F-ACA1-637CBBF75C35}" type="presOf" srcId="{B49EF96E-AE9F-4C31-97E5-5DD9944EE550}" destId="{DEF7DBA6-74BD-44CC-A276-C07C77C87AC6}" srcOrd="0" destOrd="0" presId="urn:microsoft.com/office/officeart/2005/8/layout/hProcess4"/>
    <dgm:cxn modelId="{83595A80-8CBB-4196-ADDB-E5A4469CC488}" srcId="{16AC0E52-9039-493A-9E06-0B6A28AA9EC9}" destId="{4EA60A8C-C99D-498E-AAEE-56BEA9C58728}" srcOrd="0" destOrd="0" parTransId="{E142AE90-A6F0-4966-92DE-1D5985134F49}" sibTransId="{D53E0798-FED3-47D5-B4EC-A8CA72095C4A}"/>
    <dgm:cxn modelId="{07E1008C-8D00-48D7-92CE-F9778499525B}" type="presOf" srcId="{7BF45B3D-EB42-4524-8418-A91EBF1ABD38}" destId="{B07CFA8C-6E1C-48B5-BB18-695BB4D3D736}" srcOrd="0" destOrd="1" presId="urn:microsoft.com/office/officeart/2005/8/layout/hProcess4"/>
    <dgm:cxn modelId="{05F9748C-3F65-45EF-9BDD-F248CDCD2F4F}" type="presOf" srcId="{A79E5F8F-3EAD-4A4D-922B-0288128C2747}" destId="{BF532A17-B79E-4B8F-BCFF-0E6926B23B59}" srcOrd="0" destOrd="0" presId="urn:microsoft.com/office/officeart/2005/8/layout/hProcess4"/>
    <dgm:cxn modelId="{0AA98C8C-EEE6-4295-9136-09728C90F7C3}" srcId="{A79E5F8F-3EAD-4A4D-922B-0288128C2747}" destId="{72376D37-F462-4E68-B41D-90AB08D6AAB8}" srcOrd="0" destOrd="0" parTransId="{01BA7A77-AB79-46AD-8DCF-0D4D09EE5710}" sibTransId="{19413DA4-5CED-41F4-8805-C40489670053}"/>
    <dgm:cxn modelId="{6450AF8F-8315-411F-850B-A44CD5D5FBE2}" type="presOf" srcId="{95853018-EAF7-4772-BD87-B75330E9FC93}" destId="{A1C1E2CF-6976-4CDF-A414-4D8C39624A13}" srcOrd="1" destOrd="0" presId="urn:microsoft.com/office/officeart/2005/8/layout/hProcess4"/>
    <dgm:cxn modelId="{D5CF3E98-BAF3-4004-BB98-FE2870137E37}" type="presOf" srcId="{16AC0E52-9039-493A-9E06-0B6A28AA9EC9}" destId="{B05EF191-1475-4CC4-8E94-F769A4FE9DE9}" srcOrd="0" destOrd="0" presId="urn:microsoft.com/office/officeart/2005/8/layout/hProcess4"/>
    <dgm:cxn modelId="{BDA03AA5-B286-4562-87A6-9DDF615F11D1}" srcId="{A79E5F8F-3EAD-4A4D-922B-0288128C2747}" destId="{E6CA7E02-A18D-4DDA-AA17-B3BD5936D800}" srcOrd="2" destOrd="0" parTransId="{58528A42-4972-4C6D-B029-FF499B9C2F8C}" sibTransId="{3562FFF0-16AD-414A-9F4F-D7A92451D3AA}"/>
    <dgm:cxn modelId="{65C94BA9-338F-4686-8C8B-3522D3C04534}" type="presOf" srcId="{396017EC-66AB-4D54-95D6-697F3DD6040A}" destId="{9896F6AD-E436-45F1-990F-50B6CDC15542}" srcOrd="0" destOrd="0" presId="urn:microsoft.com/office/officeart/2005/8/layout/hProcess4"/>
    <dgm:cxn modelId="{C2946BB1-F8AD-41E4-97A3-5BEE208CE88B}" type="presOf" srcId="{4EA60A8C-C99D-498E-AAEE-56BEA9C58728}" destId="{CCEEF046-BD6E-4D9F-A01C-6A8266D89032}" srcOrd="0" destOrd="0" presId="urn:microsoft.com/office/officeart/2005/8/layout/hProcess4"/>
    <dgm:cxn modelId="{0823D6BC-AAC7-4F7C-A85D-29DA8C6D2780}" type="presOf" srcId="{9DFB12DD-CD44-4145-9656-17F7A96B43BC}" destId="{F394945C-4391-4820-9BE4-A74E17D046BE}" srcOrd="0" destOrd="0" presId="urn:microsoft.com/office/officeart/2005/8/layout/hProcess4"/>
    <dgm:cxn modelId="{BD8D97C4-9390-43B2-ADDB-7BEF0E298D47}" srcId="{9DFB12DD-CD44-4145-9656-17F7A96B43BC}" destId="{D062C611-54F9-4984-AF9A-46CF8CF51E07}" srcOrd="2" destOrd="0" parTransId="{C4311EF9-A47A-4451-9CCD-EE9D8485F0E2}" sibTransId="{97912B9A-6BCA-41AE-9D28-07EC6CDFEA6F}"/>
    <dgm:cxn modelId="{9125F0CA-D740-4A2C-9D0C-51F39BD51758}" type="presOf" srcId="{D062C611-54F9-4984-AF9A-46CF8CF51E07}" destId="{09CBA2C6-3722-4A30-9E2B-2975EF269087}" srcOrd="0" destOrd="0" presId="urn:microsoft.com/office/officeart/2005/8/layout/hProcess4"/>
    <dgm:cxn modelId="{13336AE6-8C24-48A1-8ED7-7DFAF1560190}" srcId="{983217BE-CC2F-47DD-AF2A-9E6D2E5099AC}" destId="{95853018-EAF7-4772-BD87-B75330E9FC93}" srcOrd="0" destOrd="0" parTransId="{DC41D611-0B80-4CA6-A5A9-DBEC35D4637E}" sibTransId="{27977EE0-7AB1-451E-B1F7-0A490AD71AA4}"/>
    <dgm:cxn modelId="{C4A253F1-C66D-4609-99DA-2810D076F1DA}" type="presOf" srcId="{B49EF96E-AE9F-4C31-97E5-5DD9944EE550}" destId="{F24EC296-DFCD-4B41-8783-0B1B2F1D8B2C}" srcOrd="1" destOrd="0" presId="urn:microsoft.com/office/officeart/2005/8/layout/hProcess4"/>
    <dgm:cxn modelId="{FBD60FF8-D980-4240-80D2-FC85C44ACA21}" type="presOf" srcId="{983217BE-CC2F-47DD-AF2A-9E6D2E5099AC}" destId="{B23BB12C-7A73-456D-B70B-AF73B25BAD8D}" srcOrd="0" destOrd="0" presId="urn:microsoft.com/office/officeart/2005/8/layout/hProcess4"/>
    <dgm:cxn modelId="{836963DE-6061-41AF-8622-5C4DAA63F315}" type="presParOf" srcId="{F394945C-4391-4820-9BE4-A74E17D046BE}" destId="{4757D4EB-F9DA-4CC7-9A8A-81C9AE12C49F}" srcOrd="0" destOrd="0" presId="urn:microsoft.com/office/officeart/2005/8/layout/hProcess4"/>
    <dgm:cxn modelId="{9540F3B3-980D-4DD9-A4A0-DD3921F664E2}" type="presParOf" srcId="{F394945C-4391-4820-9BE4-A74E17D046BE}" destId="{D910964F-0A04-4B07-A6AD-F728A7CC4418}" srcOrd="1" destOrd="0" presId="urn:microsoft.com/office/officeart/2005/8/layout/hProcess4"/>
    <dgm:cxn modelId="{54FFB584-36BE-429E-8FBF-59DD86BA6FAE}" type="presParOf" srcId="{F394945C-4391-4820-9BE4-A74E17D046BE}" destId="{84DF9B39-F90F-4C7E-A184-5B9FBF9EBB01}" srcOrd="2" destOrd="0" presId="urn:microsoft.com/office/officeart/2005/8/layout/hProcess4"/>
    <dgm:cxn modelId="{2067F87F-7D97-48AC-A1F3-2D562B9544B7}" type="presParOf" srcId="{84DF9B39-F90F-4C7E-A184-5B9FBF9EBB01}" destId="{CF0C58C4-F9F7-46B4-A565-B2B519328759}" srcOrd="0" destOrd="0" presId="urn:microsoft.com/office/officeart/2005/8/layout/hProcess4"/>
    <dgm:cxn modelId="{1B89E976-9BC1-4443-9E5E-9505E156E1AF}" type="presParOf" srcId="{CF0C58C4-F9F7-46B4-A565-B2B519328759}" destId="{B762B4D2-2A3D-4B31-AFEF-9D3452AEE7E1}" srcOrd="0" destOrd="0" presId="urn:microsoft.com/office/officeart/2005/8/layout/hProcess4"/>
    <dgm:cxn modelId="{57C2B419-8167-4955-ABF3-AE33FD06E26A}" type="presParOf" srcId="{CF0C58C4-F9F7-46B4-A565-B2B519328759}" destId="{CCEEF046-BD6E-4D9F-A01C-6A8266D89032}" srcOrd="1" destOrd="0" presId="urn:microsoft.com/office/officeart/2005/8/layout/hProcess4"/>
    <dgm:cxn modelId="{9E5DE26B-890C-4D5A-83EB-B6FDC9F550C1}" type="presParOf" srcId="{CF0C58C4-F9F7-46B4-A565-B2B519328759}" destId="{D06602B5-143F-4CE6-B396-210299221C49}" srcOrd="2" destOrd="0" presId="urn:microsoft.com/office/officeart/2005/8/layout/hProcess4"/>
    <dgm:cxn modelId="{83ACEDE8-D725-4730-8EC8-62B1455275F7}" type="presParOf" srcId="{CF0C58C4-F9F7-46B4-A565-B2B519328759}" destId="{B05EF191-1475-4CC4-8E94-F769A4FE9DE9}" srcOrd="3" destOrd="0" presId="urn:microsoft.com/office/officeart/2005/8/layout/hProcess4"/>
    <dgm:cxn modelId="{911F9A8A-3B52-4708-9E29-2B6B3976E6FD}" type="presParOf" srcId="{CF0C58C4-F9F7-46B4-A565-B2B519328759}" destId="{AD4B90AC-7677-45A3-A412-9DE0B58EFF88}" srcOrd="4" destOrd="0" presId="urn:microsoft.com/office/officeart/2005/8/layout/hProcess4"/>
    <dgm:cxn modelId="{49113DC9-C2F3-428F-B66E-71AB8C09896F}" type="presParOf" srcId="{84DF9B39-F90F-4C7E-A184-5B9FBF9EBB01}" destId="{9896F6AD-E436-45F1-990F-50B6CDC15542}" srcOrd="1" destOrd="0" presId="urn:microsoft.com/office/officeart/2005/8/layout/hProcess4"/>
    <dgm:cxn modelId="{C1BE9352-32EF-4FBB-818A-FF4FB36C12B0}" type="presParOf" srcId="{84DF9B39-F90F-4C7E-A184-5B9FBF9EBB01}" destId="{FADBF64A-FDEF-4ACB-BD70-BDD30D776C4F}" srcOrd="2" destOrd="0" presId="urn:microsoft.com/office/officeart/2005/8/layout/hProcess4"/>
    <dgm:cxn modelId="{FD818ED5-5563-4A83-A3DA-AF49066A8BA4}" type="presParOf" srcId="{FADBF64A-FDEF-4ACB-BD70-BDD30D776C4F}" destId="{546856B1-332B-4DA3-91D8-68DD40F90201}" srcOrd="0" destOrd="0" presId="urn:microsoft.com/office/officeart/2005/8/layout/hProcess4"/>
    <dgm:cxn modelId="{F5071E31-B885-4FEC-8B4B-951290237998}" type="presParOf" srcId="{FADBF64A-FDEF-4ACB-BD70-BDD30D776C4F}" destId="{15D6355F-D60B-44F4-AB12-E8E0DC68D296}" srcOrd="1" destOrd="0" presId="urn:microsoft.com/office/officeart/2005/8/layout/hProcess4"/>
    <dgm:cxn modelId="{3C027F74-5F99-4557-AA26-3720ECB97BA5}" type="presParOf" srcId="{FADBF64A-FDEF-4ACB-BD70-BDD30D776C4F}" destId="{A1C1E2CF-6976-4CDF-A414-4D8C39624A13}" srcOrd="2" destOrd="0" presId="urn:microsoft.com/office/officeart/2005/8/layout/hProcess4"/>
    <dgm:cxn modelId="{94FEB92C-E8ED-4A49-A4F8-8B22E15E7EE2}" type="presParOf" srcId="{FADBF64A-FDEF-4ACB-BD70-BDD30D776C4F}" destId="{B23BB12C-7A73-456D-B70B-AF73B25BAD8D}" srcOrd="3" destOrd="0" presId="urn:microsoft.com/office/officeart/2005/8/layout/hProcess4"/>
    <dgm:cxn modelId="{AC06A542-87F3-4A2A-A843-109772EC537D}" type="presParOf" srcId="{FADBF64A-FDEF-4ACB-BD70-BDD30D776C4F}" destId="{F735DC5D-96EE-43CC-A45D-771406D2F437}" srcOrd="4" destOrd="0" presId="urn:microsoft.com/office/officeart/2005/8/layout/hProcess4"/>
    <dgm:cxn modelId="{BA11354B-CC19-4D58-8F0D-2FE66E6E2406}" type="presParOf" srcId="{84DF9B39-F90F-4C7E-A184-5B9FBF9EBB01}" destId="{DE49C2D8-2FBF-49E7-B659-7936AB0CD2C9}" srcOrd="3" destOrd="0" presId="urn:microsoft.com/office/officeart/2005/8/layout/hProcess4"/>
    <dgm:cxn modelId="{4B909611-8991-4C52-9910-46BCF8F97D0B}" type="presParOf" srcId="{84DF9B39-F90F-4C7E-A184-5B9FBF9EBB01}" destId="{8A080CC0-5A82-4645-99A8-981C1A4639EC}" srcOrd="4" destOrd="0" presId="urn:microsoft.com/office/officeart/2005/8/layout/hProcess4"/>
    <dgm:cxn modelId="{37488E53-F679-49A4-8A2A-8AC111614DD4}" type="presParOf" srcId="{8A080CC0-5A82-4645-99A8-981C1A4639EC}" destId="{535D57D5-83B0-4521-A8D7-D730D87B6EBA}" srcOrd="0" destOrd="0" presId="urn:microsoft.com/office/officeart/2005/8/layout/hProcess4"/>
    <dgm:cxn modelId="{2540515D-4F30-4AF0-98DC-AC92E567E084}" type="presParOf" srcId="{8A080CC0-5A82-4645-99A8-981C1A4639EC}" destId="{DEF7DBA6-74BD-44CC-A276-C07C77C87AC6}" srcOrd="1" destOrd="0" presId="urn:microsoft.com/office/officeart/2005/8/layout/hProcess4"/>
    <dgm:cxn modelId="{47E1F2DE-6579-4363-A280-1FECE11B6FDF}" type="presParOf" srcId="{8A080CC0-5A82-4645-99A8-981C1A4639EC}" destId="{F24EC296-DFCD-4B41-8783-0B1B2F1D8B2C}" srcOrd="2" destOrd="0" presId="urn:microsoft.com/office/officeart/2005/8/layout/hProcess4"/>
    <dgm:cxn modelId="{DCD86A49-78B3-433A-931B-2D95DB452467}" type="presParOf" srcId="{8A080CC0-5A82-4645-99A8-981C1A4639EC}" destId="{09CBA2C6-3722-4A30-9E2B-2975EF269087}" srcOrd="3" destOrd="0" presId="urn:microsoft.com/office/officeart/2005/8/layout/hProcess4"/>
    <dgm:cxn modelId="{A7423880-ECD1-482B-8129-FB5F0AD8AFE1}" type="presParOf" srcId="{8A080CC0-5A82-4645-99A8-981C1A4639EC}" destId="{6B430574-C734-452C-96B8-49AE7B7D0807}" srcOrd="4" destOrd="0" presId="urn:microsoft.com/office/officeart/2005/8/layout/hProcess4"/>
    <dgm:cxn modelId="{5C0E7863-2D6F-4B69-893F-459F8D2A834D}" type="presParOf" srcId="{84DF9B39-F90F-4C7E-A184-5B9FBF9EBB01}" destId="{BE0CA106-A0B9-49F2-8D32-C02177DCD7BE}" srcOrd="5" destOrd="0" presId="urn:microsoft.com/office/officeart/2005/8/layout/hProcess4"/>
    <dgm:cxn modelId="{78EA0D83-BB93-46F2-9AF7-1A7299840252}" type="presParOf" srcId="{84DF9B39-F90F-4C7E-A184-5B9FBF9EBB01}" destId="{290AD2BA-C530-47B6-BDE8-086C3EF32BAB}" srcOrd="6" destOrd="0" presId="urn:microsoft.com/office/officeart/2005/8/layout/hProcess4"/>
    <dgm:cxn modelId="{9BA6F7B6-A133-4A66-9F83-F178B13E9FDF}" type="presParOf" srcId="{290AD2BA-C530-47B6-BDE8-086C3EF32BAB}" destId="{DCAAFC15-FC40-4E9D-94BD-88AEBA868A88}" srcOrd="0" destOrd="0" presId="urn:microsoft.com/office/officeart/2005/8/layout/hProcess4"/>
    <dgm:cxn modelId="{32FA1615-42D0-42AE-8666-75FA7C398706}" type="presParOf" srcId="{290AD2BA-C530-47B6-BDE8-086C3EF32BAB}" destId="{B07CFA8C-6E1C-48B5-BB18-695BB4D3D736}" srcOrd="1" destOrd="0" presId="urn:microsoft.com/office/officeart/2005/8/layout/hProcess4"/>
    <dgm:cxn modelId="{713788F7-24E9-41E7-9E55-CDEFCCE81F31}" type="presParOf" srcId="{290AD2BA-C530-47B6-BDE8-086C3EF32BAB}" destId="{2BCEE914-BAA5-42B4-8C57-32AC9FB3A68F}" srcOrd="2" destOrd="0" presId="urn:microsoft.com/office/officeart/2005/8/layout/hProcess4"/>
    <dgm:cxn modelId="{3F0807EC-3828-4AE1-A29A-EEDAE0B58912}" type="presParOf" srcId="{290AD2BA-C530-47B6-BDE8-086C3EF32BAB}" destId="{BF532A17-B79E-4B8F-BCFF-0E6926B23B59}" srcOrd="3" destOrd="0" presId="urn:microsoft.com/office/officeart/2005/8/layout/hProcess4"/>
    <dgm:cxn modelId="{39AB66E4-D376-44D8-B2B5-04E00F98F069}" type="presParOf" srcId="{290AD2BA-C530-47B6-BDE8-086C3EF32BAB}" destId="{1B611E56-1437-4F07-BCC5-2AD7EE947C91}" srcOrd="4" destOrd="0" presId="urn:microsoft.com/office/officeart/2005/8/layout/h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EEF046-BD6E-4D9F-A01C-6A8266D89032}">
      <dsp:nvSpPr>
        <dsp:cNvPr id="0" name=""/>
        <dsp:cNvSpPr/>
      </dsp:nvSpPr>
      <dsp:spPr>
        <a:xfrm>
          <a:off x="141" y="1774586"/>
          <a:ext cx="2266626" cy="1869493"/>
        </a:xfrm>
        <a:prstGeom prst="roundRect">
          <a:avLst>
            <a:gd name="adj" fmla="val 10000"/>
          </a:avLst>
        </a:prstGeom>
        <a:blipFill rotWithShape="0">
          <a:blip xmlns:r="http://schemas.openxmlformats.org/officeDocument/2006/relationships" r:embed="rId1">
            <a:extLst>
              <a:ext uri="{28A0092B-C50C-407E-A947-70E740481C1C}">
                <a14:useLocalDpi xmlns:a14="http://schemas.microsoft.com/office/drawing/2010/main" val="0"/>
              </a:ext>
            </a:extLst>
          </a:blip>
          <a:srcRect/>
          <a:stretch>
            <a:fillRect l="-22000" r="-22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9896F6AD-E436-45F1-990F-50B6CDC15542}">
      <dsp:nvSpPr>
        <dsp:cNvPr id="0" name=""/>
        <dsp:cNvSpPr/>
      </dsp:nvSpPr>
      <dsp:spPr>
        <a:xfrm>
          <a:off x="1166505" y="2379057"/>
          <a:ext cx="2436010" cy="2436010"/>
        </a:xfrm>
        <a:prstGeom prst="leftCircularArrow">
          <a:avLst>
            <a:gd name="adj1" fmla="val 2467"/>
            <a:gd name="adj2" fmla="val 298726"/>
            <a:gd name="adj3" fmla="val 1669487"/>
            <a:gd name="adj4" fmla="val 8619739"/>
            <a:gd name="adj5" fmla="val 2878"/>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05EF191-1475-4CC4-8E94-F769A4FE9DE9}">
      <dsp:nvSpPr>
        <dsp:cNvPr id="0" name=""/>
        <dsp:cNvSpPr/>
      </dsp:nvSpPr>
      <dsp:spPr>
        <a:xfrm>
          <a:off x="448410" y="3478998"/>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Input video</a:t>
          </a:r>
          <a:endParaRPr lang="en-IL" sz="3100" kern="1200" dirty="0"/>
        </a:p>
      </dsp:txBody>
      <dsp:txXfrm>
        <a:off x="471877" y="3502465"/>
        <a:ext cx="1967845" cy="754277"/>
      </dsp:txXfrm>
    </dsp:sp>
    <dsp:sp modelId="{FBAE21A1-D720-412B-A677-5DE69AF29A5F}">
      <dsp:nvSpPr>
        <dsp:cNvPr id="0" name=""/>
        <dsp:cNvSpPr/>
      </dsp:nvSpPr>
      <dsp:spPr>
        <a:xfrm>
          <a:off x="2804762" y="1774586"/>
          <a:ext cx="2266626" cy="1869493"/>
        </a:xfrm>
        <a:prstGeom prst="roundRect">
          <a:avLst>
            <a:gd name="adj" fmla="val 10000"/>
          </a:avLst>
        </a:prstGeom>
        <a:blipFill rotWithShape="0">
          <a:blip xmlns:r="http://schemas.openxmlformats.org/officeDocument/2006/relationships" r:embed="rId2">
            <a:extLst>
              <a:ext uri="{28A0092B-C50C-407E-A947-70E740481C1C}">
                <a14:useLocalDpi xmlns:a14="http://schemas.microsoft.com/office/drawing/2010/main" val="0"/>
              </a:ext>
            </a:extLst>
          </a:blip>
          <a:srcRect/>
          <a:stretch>
            <a:fillRect l="-25000" r="-25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B2EDCB8-F18D-4FBE-897A-6E38DB03B8DB}">
      <dsp:nvSpPr>
        <dsp:cNvPr id="0" name=""/>
        <dsp:cNvSpPr/>
      </dsp:nvSpPr>
      <dsp:spPr>
        <a:xfrm>
          <a:off x="4002860" y="531480"/>
          <a:ext cx="2664079" cy="2664079"/>
        </a:xfrm>
        <a:prstGeom prst="circularArrow">
          <a:avLst>
            <a:gd name="adj1" fmla="val 2256"/>
            <a:gd name="adj2" fmla="val 271824"/>
            <a:gd name="adj3" fmla="val 19964357"/>
            <a:gd name="adj4" fmla="val 12987203"/>
            <a:gd name="adj5" fmla="val 263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136DB565-90C5-4849-B9CB-A575E1206921}">
      <dsp:nvSpPr>
        <dsp:cNvPr id="0" name=""/>
        <dsp:cNvSpPr/>
      </dsp:nvSpPr>
      <dsp:spPr>
        <a:xfrm>
          <a:off x="3308457" y="1110743"/>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35560" rIns="53340" bIns="35560" numCol="1" spcCol="1270" anchor="ctr" anchorCtr="0">
          <a:noAutofit/>
        </a:bodyPr>
        <a:lstStyle/>
        <a:p>
          <a:pPr marL="0" lvl="0" indent="0" algn="ctr" defTabSz="1244600">
            <a:lnSpc>
              <a:spcPct val="90000"/>
            </a:lnSpc>
            <a:spcBef>
              <a:spcPct val="0"/>
            </a:spcBef>
            <a:spcAft>
              <a:spcPct val="35000"/>
            </a:spcAft>
            <a:buNone/>
          </a:pPr>
          <a:r>
            <a:rPr lang="en-US" sz="2800" kern="1200" dirty="0"/>
            <a:t>Locate Eyes</a:t>
          </a:r>
          <a:endParaRPr lang="en-IL" sz="2800" kern="1200" dirty="0"/>
        </a:p>
      </dsp:txBody>
      <dsp:txXfrm>
        <a:off x="3331924" y="1134210"/>
        <a:ext cx="1967845" cy="754277"/>
      </dsp:txXfrm>
    </dsp:sp>
    <dsp:sp modelId="{3B5FEB18-386A-4F2D-BD95-EF04D9FF6375}">
      <dsp:nvSpPr>
        <dsp:cNvPr id="0" name=""/>
        <dsp:cNvSpPr/>
      </dsp:nvSpPr>
      <dsp:spPr>
        <a:xfrm>
          <a:off x="5609383" y="1774586"/>
          <a:ext cx="2266626" cy="1869493"/>
        </a:xfrm>
        <a:prstGeom prst="roundRect">
          <a:avLst>
            <a:gd name="adj" fmla="val 10000"/>
          </a:avLst>
        </a:prstGeom>
        <a:blipFill rotWithShape="0">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85750" lvl="1" indent="-285750" algn="l" defTabSz="2889250">
            <a:lnSpc>
              <a:spcPct val="90000"/>
            </a:lnSpc>
            <a:spcBef>
              <a:spcPct val="0"/>
            </a:spcBef>
            <a:spcAft>
              <a:spcPct val="15000"/>
            </a:spcAft>
            <a:buChar char="•"/>
          </a:pPr>
          <a:endParaRPr lang="en-IL" sz="6500" kern="1200" dirty="0"/>
        </a:p>
      </dsp:txBody>
      <dsp:txXfrm>
        <a:off x="5652405" y="1817608"/>
        <a:ext cx="2180582" cy="1382843"/>
      </dsp:txXfrm>
    </dsp:sp>
    <dsp:sp modelId="{45B2A847-2997-4E7F-BDFC-BF2D33422B6B}">
      <dsp:nvSpPr>
        <dsp:cNvPr id="0" name=""/>
        <dsp:cNvSpPr/>
      </dsp:nvSpPr>
      <dsp:spPr>
        <a:xfrm>
          <a:off x="6093938" y="3465145"/>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9055" tIns="39370" rIns="59055" bIns="39370" numCol="1" spcCol="1270" anchor="ctr" anchorCtr="0">
          <a:noAutofit/>
        </a:bodyPr>
        <a:lstStyle/>
        <a:p>
          <a:pPr marL="0" lvl="0" indent="0" algn="ctr" defTabSz="1377950">
            <a:lnSpc>
              <a:spcPct val="90000"/>
            </a:lnSpc>
            <a:spcBef>
              <a:spcPct val="0"/>
            </a:spcBef>
            <a:spcAft>
              <a:spcPct val="35000"/>
            </a:spcAft>
            <a:buNone/>
          </a:pPr>
          <a:r>
            <a:rPr lang="en-US" sz="3100" kern="1200" dirty="0"/>
            <a:t>Locate ROI</a:t>
          </a:r>
          <a:endParaRPr lang="en-IL" sz="3100" kern="1200" dirty="0"/>
        </a:p>
      </dsp:txBody>
      <dsp:txXfrm>
        <a:off x="6117405" y="3488612"/>
        <a:ext cx="1967845" cy="75427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EEF046-BD6E-4D9F-A01C-6A8266D89032}">
      <dsp:nvSpPr>
        <dsp:cNvPr id="0" name=""/>
        <dsp:cNvSpPr/>
      </dsp:nvSpPr>
      <dsp:spPr>
        <a:xfrm>
          <a:off x="141" y="1774586"/>
          <a:ext cx="2266626" cy="1869493"/>
        </a:xfrm>
        <a:prstGeom prst="roundRect">
          <a:avLst>
            <a:gd name="adj" fmla="val 10000"/>
          </a:avLst>
        </a:prstGeom>
        <a:blipFill rotWithShape="0">
          <a:blip xmlns:r="http://schemas.openxmlformats.org/officeDocument/2006/relationships" r:embed="rId1">
            <a:extLst>
              <a:ext uri="{28A0092B-C50C-407E-A947-70E740481C1C}">
                <a14:useLocalDpi xmlns:a14="http://schemas.microsoft.com/office/drawing/2010/main" val="0"/>
              </a:ext>
            </a:extLst>
          </a:blip>
          <a:srcRect/>
          <a:stretch>
            <a:fillRect l="-75000" r="-75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85750" lvl="1" indent="-285750" algn="l" defTabSz="2889250">
            <a:lnSpc>
              <a:spcPct val="90000"/>
            </a:lnSpc>
            <a:spcBef>
              <a:spcPct val="0"/>
            </a:spcBef>
            <a:spcAft>
              <a:spcPct val="15000"/>
            </a:spcAft>
            <a:buNone/>
          </a:pPr>
          <a:endParaRPr lang="en-IL" sz="6500" kern="1200" dirty="0"/>
        </a:p>
      </dsp:txBody>
      <dsp:txXfrm>
        <a:off x="43163" y="1817608"/>
        <a:ext cx="2180582" cy="1382843"/>
      </dsp:txXfrm>
    </dsp:sp>
    <dsp:sp modelId="{9896F6AD-E436-45F1-990F-50B6CDC15542}">
      <dsp:nvSpPr>
        <dsp:cNvPr id="0" name=""/>
        <dsp:cNvSpPr/>
      </dsp:nvSpPr>
      <dsp:spPr>
        <a:xfrm>
          <a:off x="1141663" y="2349340"/>
          <a:ext cx="2465858" cy="2465858"/>
        </a:xfrm>
        <a:prstGeom prst="leftCircularArrow">
          <a:avLst>
            <a:gd name="adj1" fmla="val 2437"/>
            <a:gd name="adj2" fmla="val 294906"/>
            <a:gd name="adj3" fmla="val 1694461"/>
            <a:gd name="adj4" fmla="val 8648533"/>
            <a:gd name="adj5" fmla="val 284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05EF191-1475-4CC4-8E94-F769A4FE9DE9}">
      <dsp:nvSpPr>
        <dsp:cNvPr id="0" name=""/>
        <dsp:cNvSpPr/>
      </dsp:nvSpPr>
      <dsp:spPr>
        <a:xfrm>
          <a:off x="420706" y="3465145"/>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Color space</a:t>
          </a:r>
          <a:endParaRPr lang="en-IL" sz="2400" kern="1200" dirty="0"/>
        </a:p>
      </dsp:txBody>
      <dsp:txXfrm>
        <a:off x="444173" y="3488612"/>
        <a:ext cx="1967845" cy="754277"/>
      </dsp:txXfrm>
    </dsp:sp>
    <dsp:sp modelId="{15D6355F-D60B-44F4-AB12-E8E0DC68D296}">
      <dsp:nvSpPr>
        <dsp:cNvPr id="0" name=""/>
        <dsp:cNvSpPr/>
      </dsp:nvSpPr>
      <dsp:spPr>
        <a:xfrm>
          <a:off x="2804762" y="1774586"/>
          <a:ext cx="2266626" cy="1869493"/>
        </a:xfrm>
        <a:prstGeom prst="roundRect">
          <a:avLst>
            <a:gd name="adj" fmla="val 10000"/>
          </a:avLst>
        </a:prstGeom>
        <a:blipFill rotWithShape="0">
          <a:blip xmlns:r="http://schemas.openxmlformats.org/officeDocument/2006/relationships" r:embed="rId2">
            <a:extLst>
              <a:ext uri="{28A0092B-C50C-407E-A947-70E740481C1C}">
                <a14:useLocalDpi xmlns:a14="http://schemas.microsoft.com/office/drawing/2010/main" val="0"/>
              </a:ext>
            </a:extLst>
          </a:blip>
          <a:srcRect/>
          <a:stretch>
            <a:fillRect l="-21000" r="-21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85750" lvl="1" indent="-285750" algn="l" defTabSz="2889250">
            <a:lnSpc>
              <a:spcPct val="90000"/>
            </a:lnSpc>
            <a:spcBef>
              <a:spcPct val="0"/>
            </a:spcBef>
            <a:spcAft>
              <a:spcPct val="15000"/>
            </a:spcAft>
            <a:buNone/>
          </a:pPr>
          <a:endParaRPr lang="en-IL" sz="6500" kern="1200" dirty="0"/>
        </a:p>
      </dsp:txBody>
      <dsp:txXfrm>
        <a:off x="2847784" y="2218214"/>
        <a:ext cx="2180582" cy="1382843"/>
      </dsp:txXfrm>
    </dsp:sp>
    <dsp:sp modelId="{DE49C2D8-2FBF-49E7-B659-7936AB0CD2C9}">
      <dsp:nvSpPr>
        <dsp:cNvPr id="0" name=""/>
        <dsp:cNvSpPr/>
      </dsp:nvSpPr>
      <dsp:spPr>
        <a:xfrm>
          <a:off x="4022570" y="543316"/>
          <a:ext cx="2646387" cy="2646387"/>
        </a:xfrm>
        <a:prstGeom prst="circularArrow">
          <a:avLst>
            <a:gd name="adj1" fmla="val 2271"/>
            <a:gd name="adj2" fmla="val 273736"/>
            <a:gd name="adj3" fmla="val 19943437"/>
            <a:gd name="adj4" fmla="val 12968195"/>
            <a:gd name="adj5" fmla="val 264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23BB12C-7A73-456D-B70B-AF73B25BAD8D}">
      <dsp:nvSpPr>
        <dsp:cNvPr id="0" name=""/>
        <dsp:cNvSpPr/>
      </dsp:nvSpPr>
      <dsp:spPr>
        <a:xfrm>
          <a:off x="3322319" y="1124596"/>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Frequency domain space</a:t>
          </a:r>
          <a:endParaRPr lang="en-IL" sz="2400" kern="1200" dirty="0"/>
        </a:p>
      </dsp:txBody>
      <dsp:txXfrm>
        <a:off x="3345786" y="1148063"/>
        <a:ext cx="1967845" cy="754277"/>
      </dsp:txXfrm>
    </dsp:sp>
    <dsp:sp modelId="{DEF7DBA6-74BD-44CC-A276-C07C77C87AC6}">
      <dsp:nvSpPr>
        <dsp:cNvPr id="0" name=""/>
        <dsp:cNvSpPr/>
      </dsp:nvSpPr>
      <dsp:spPr>
        <a:xfrm>
          <a:off x="5609383" y="1774586"/>
          <a:ext cx="2266626" cy="1869493"/>
        </a:xfrm>
        <a:prstGeom prst="roundRect">
          <a:avLst>
            <a:gd name="adj" fmla="val 10000"/>
          </a:avLst>
        </a:prstGeom>
        <a:blipFill rotWithShape="0">
          <a:blip xmlns:r="http://schemas.openxmlformats.org/officeDocument/2006/relationships" r:embed="rId3">
            <a:extLst>
              <a:ext uri="{28A0092B-C50C-407E-A947-70E740481C1C}">
                <a14:useLocalDpi xmlns:a14="http://schemas.microsoft.com/office/drawing/2010/main" val="0"/>
              </a:ext>
            </a:extLst>
          </a:blip>
          <a:srcRect/>
          <a:stretch>
            <a:fillRect l="-17000" r="-17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23825" tIns="123825" rIns="123825" bIns="123825" numCol="1" spcCol="1270" anchor="t" anchorCtr="0">
          <a:noAutofit/>
        </a:bodyPr>
        <a:lstStyle/>
        <a:p>
          <a:pPr marL="285750" lvl="1" indent="-285750" algn="l" defTabSz="2889250">
            <a:lnSpc>
              <a:spcPct val="90000"/>
            </a:lnSpc>
            <a:spcBef>
              <a:spcPct val="0"/>
            </a:spcBef>
            <a:spcAft>
              <a:spcPct val="15000"/>
            </a:spcAft>
            <a:buNone/>
          </a:pPr>
          <a:endParaRPr lang="en-IL" sz="6500" kern="1200" dirty="0"/>
        </a:p>
      </dsp:txBody>
      <dsp:txXfrm>
        <a:off x="5652405" y="1817608"/>
        <a:ext cx="2180582" cy="1382843"/>
      </dsp:txXfrm>
    </dsp:sp>
    <dsp:sp modelId="{09CBA2C6-3722-4A30-9E2B-2975EF269087}">
      <dsp:nvSpPr>
        <dsp:cNvPr id="0" name=""/>
        <dsp:cNvSpPr/>
      </dsp:nvSpPr>
      <dsp:spPr>
        <a:xfrm>
          <a:off x="6093938" y="3478998"/>
          <a:ext cx="2014779" cy="80121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5720" tIns="30480" rIns="45720" bIns="30480" numCol="1" spcCol="1270" anchor="ctr" anchorCtr="0">
          <a:noAutofit/>
        </a:bodyPr>
        <a:lstStyle/>
        <a:p>
          <a:pPr marL="0" lvl="0" indent="0" algn="ctr" defTabSz="1066800">
            <a:lnSpc>
              <a:spcPct val="90000"/>
            </a:lnSpc>
            <a:spcBef>
              <a:spcPct val="0"/>
            </a:spcBef>
            <a:spcAft>
              <a:spcPct val="35000"/>
            </a:spcAft>
            <a:buNone/>
          </a:pPr>
          <a:r>
            <a:rPr lang="en-US" sz="2400" kern="1200" dirty="0"/>
            <a:t>Absolute FFT values</a:t>
          </a:r>
          <a:endParaRPr lang="en-IL" sz="2400" kern="1200" dirty="0"/>
        </a:p>
      </dsp:txBody>
      <dsp:txXfrm>
        <a:off x="6117405" y="3502465"/>
        <a:ext cx="1967845" cy="754277"/>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CEEF046-BD6E-4D9F-A01C-6A8266D89032}">
      <dsp:nvSpPr>
        <dsp:cNvPr id="0" name=""/>
        <dsp:cNvSpPr/>
      </dsp:nvSpPr>
      <dsp:spPr>
        <a:xfrm>
          <a:off x="84495" y="893671"/>
          <a:ext cx="1575806" cy="998974"/>
        </a:xfrm>
        <a:prstGeom prst="roundRect">
          <a:avLst>
            <a:gd name="adj" fmla="val 10000"/>
          </a:avLst>
        </a:prstGeom>
        <a:blipFill rotWithShape="0">
          <a:blip xmlns:r="http://schemas.openxmlformats.org/officeDocument/2006/relationships" r:embed="rId1">
            <a:extLst>
              <a:ext uri="{28A0092B-C50C-407E-A947-70E740481C1C}">
                <a14:useLocalDpi xmlns:a14="http://schemas.microsoft.com/office/drawing/2010/main" val="0"/>
              </a:ext>
            </a:extLst>
          </a:blip>
          <a:srcRect/>
          <a:stretch>
            <a:fillRect l="-73000" r="-73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None/>
          </a:pPr>
          <a:endParaRPr lang="en-IL" sz="1800" kern="1200" dirty="0"/>
        </a:p>
      </dsp:txBody>
      <dsp:txXfrm>
        <a:off x="107484" y="916660"/>
        <a:ext cx="1529828" cy="738930"/>
      </dsp:txXfrm>
    </dsp:sp>
    <dsp:sp modelId="{9896F6AD-E436-45F1-990F-50B6CDC15542}">
      <dsp:nvSpPr>
        <dsp:cNvPr id="0" name=""/>
        <dsp:cNvSpPr/>
      </dsp:nvSpPr>
      <dsp:spPr>
        <a:xfrm>
          <a:off x="706345" y="701735"/>
          <a:ext cx="2579146" cy="2579146"/>
        </a:xfrm>
        <a:prstGeom prst="leftCircularArrow">
          <a:avLst>
            <a:gd name="adj1" fmla="val 2530"/>
            <a:gd name="adj2" fmla="val 306847"/>
            <a:gd name="adj3" fmla="val 1408181"/>
            <a:gd name="adj4" fmla="val 8350313"/>
            <a:gd name="adj5" fmla="val 2952"/>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05EF191-1475-4CC4-8E94-F769A4FE9DE9}">
      <dsp:nvSpPr>
        <dsp:cNvPr id="0" name=""/>
        <dsp:cNvSpPr/>
      </dsp:nvSpPr>
      <dsp:spPr>
        <a:xfrm>
          <a:off x="7035" y="1940561"/>
          <a:ext cx="1794019" cy="7134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t>Calculate HR low &amp; high threshold</a:t>
          </a:r>
          <a:endParaRPr lang="en-IL" sz="1800" kern="1200" dirty="0"/>
        </a:p>
      </dsp:txBody>
      <dsp:txXfrm>
        <a:off x="27930" y="1961456"/>
        <a:ext cx="1752229" cy="671632"/>
      </dsp:txXfrm>
    </dsp:sp>
    <dsp:sp modelId="{15D6355F-D60B-44F4-AB12-E8E0DC68D296}">
      <dsp:nvSpPr>
        <dsp:cNvPr id="0" name=""/>
        <dsp:cNvSpPr/>
      </dsp:nvSpPr>
      <dsp:spPr>
        <a:xfrm>
          <a:off x="2532315" y="454436"/>
          <a:ext cx="1776362" cy="1201529"/>
        </a:xfrm>
        <a:prstGeom prst="roundRect">
          <a:avLst>
            <a:gd name="adj" fmla="val 10000"/>
          </a:avLst>
        </a:prstGeom>
        <a:blipFill rotWithShape="0">
          <a:blip xmlns:r="http://schemas.openxmlformats.org/officeDocument/2006/relationships" r:embed="rId2">
            <a:extLst>
              <a:ext uri="{28A0092B-C50C-407E-A947-70E740481C1C}">
                <a14:useLocalDpi xmlns:a14="http://schemas.microsoft.com/office/drawing/2010/main" val="0"/>
              </a:ext>
            </a:extLst>
          </a:blip>
          <a:srcRect/>
          <a:stretch>
            <a:fillRect l="-36000" r="-36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None/>
          </a:pPr>
          <a:endParaRPr lang="en-IL" sz="1800" kern="1200" dirty="0"/>
        </a:p>
      </dsp:txBody>
      <dsp:txXfrm>
        <a:off x="2559966" y="739558"/>
        <a:ext cx="1721060" cy="888756"/>
      </dsp:txXfrm>
    </dsp:sp>
    <dsp:sp modelId="{DE49C2D8-2FBF-49E7-B659-7936AB0CD2C9}">
      <dsp:nvSpPr>
        <dsp:cNvPr id="0" name=""/>
        <dsp:cNvSpPr/>
      </dsp:nvSpPr>
      <dsp:spPr>
        <a:xfrm>
          <a:off x="3657312" y="899089"/>
          <a:ext cx="2936517" cy="2936517"/>
        </a:xfrm>
        <a:prstGeom prst="circularArrow">
          <a:avLst>
            <a:gd name="adj1" fmla="val 2222"/>
            <a:gd name="adj2" fmla="val 267594"/>
            <a:gd name="adj3" fmla="val 18376535"/>
            <a:gd name="adj4" fmla="val 11395150"/>
            <a:gd name="adj5" fmla="val 2593"/>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23BB12C-7A73-456D-B70B-AF73B25BAD8D}">
      <dsp:nvSpPr>
        <dsp:cNvPr id="0" name=""/>
        <dsp:cNvSpPr/>
      </dsp:nvSpPr>
      <dsp:spPr>
        <a:xfrm>
          <a:off x="2500738" y="1639202"/>
          <a:ext cx="1794019" cy="7134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t>Search highest value</a:t>
          </a:r>
          <a:endParaRPr lang="en-IL" sz="1800" kern="1200" dirty="0"/>
        </a:p>
      </dsp:txBody>
      <dsp:txXfrm>
        <a:off x="2521633" y="1660097"/>
        <a:ext cx="1752229" cy="671632"/>
      </dsp:txXfrm>
    </dsp:sp>
    <dsp:sp modelId="{DEF7DBA6-74BD-44CC-A276-C07C77C87AC6}">
      <dsp:nvSpPr>
        <dsp:cNvPr id="0" name=""/>
        <dsp:cNvSpPr/>
      </dsp:nvSpPr>
      <dsp:spPr>
        <a:xfrm>
          <a:off x="5137459" y="1417171"/>
          <a:ext cx="1524017" cy="1178723"/>
        </a:xfrm>
        <a:prstGeom prst="roundRect">
          <a:avLst>
            <a:gd name="adj" fmla="val 10000"/>
          </a:avLst>
        </a:prstGeom>
        <a:blipFill rotWithShape="0">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None/>
          </a:pPr>
          <a:endParaRPr lang="en-IL" sz="1800" kern="1200" dirty="0"/>
        </a:p>
      </dsp:txBody>
      <dsp:txXfrm>
        <a:off x="5164585" y="1444297"/>
        <a:ext cx="1469765" cy="871888"/>
      </dsp:txXfrm>
    </dsp:sp>
    <dsp:sp modelId="{BE0CA106-A0B9-49F2-8D32-C02177DCD7BE}">
      <dsp:nvSpPr>
        <dsp:cNvPr id="0" name=""/>
        <dsp:cNvSpPr/>
      </dsp:nvSpPr>
      <dsp:spPr>
        <a:xfrm>
          <a:off x="5492236" y="1707933"/>
          <a:ext cx="2448695" cy="2448695"/>
        </a:xfrm>
        <a:prstGeom prst="leftCircularArrow">
          <a:avLst>
            <a:gd name="adj1" fmla="val 2665"/>
            <a:gd name="adj2" fmla="val 324208"/>
            <a:gd name="adj3" fmla="val 2184378"/>
            <a:gd name="adj4" fmla="val 9109148"/>
            <a:gd name="adj5" fmla="val 3109"/>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9CBA2C6-3722-4A30-9E2B-2975EF269087}">
      <dsp:nvSpPr>
        <dsp:cNvPr id="0" name=""/>
        <dsp:cNvSpPr/>
      </dsp:nvSpPr>
      <dsp:spPr>
        <a:xfrm>
          <a:off x="5015341" y="2679567"/>
          <a:ext cx="1794019" cy="71342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t>Calculate frequency</a:t>
          </a:r>
          <a:endParaRPr lang="en-IL" sz="1800" kern="1200" dirty="0"/>
        </a:p>
      </dsp:txBody>
      <dsp:txXfrm>
        <a:off x="5036236" y="2700462"/>
        <a:ext cx="1752229" cy="671632"/>
      </dsp:txXfrm>
    </dsp:sp>
    <dsp:sp modelId="{B07CFA8C-6E1C-48B5-BB18-695BB4D3D736}">
      <dsp:nvSpPr>
        <dsp:cNvPr id="0" name=""/>
        <dsp:cNvSpPr/>
      </dsp:nvSpPr>
      <dsp:spPr>
        <a:xfrm>
          <a:off x="7658845" y="1662999"/>
          <a:ext cx="1393092" cy="1187529"/>
        </a:xfrm>
        <a:prstGeom prst="roundRect">
          <a:avLst>
            <a:gd name="adj" fmla="val 10000"/>
          </a:avLst>
        </a:prstGeom>
        <a:blipFill rotWithShape="0">
          <a:blip xmlns:r="http://schemas.openxmlformats.org/officeDocument/2006/relationships" r:embed="rId4" cstate="print">
            <a:extLst>
              <a:ext uri="{28A0092B-C50C-407E-A947-70E740481C1C}">
                <a14:useLocalDpi xmlns:a14="http://schemas.microsoft.com/office/drawing/2010/main" val="0"/>
              </a:ext>
            </a:extLst>
          </a:blip>
          <a:srcRect/>
          <a:stretch>
            <a:fillRect l="-39000" r="-39000"/>
          </a:stretch>
        </a:blip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4290" tIns="34290" rIns="34290" bIns="34290" numCol="1" spcCol="1270" anchor="t" anchorCtr="0">
          <a:noAutofit/>
        </a:bodyPr>
        <a:lstStyle/>
        <a:p>
          <a:pPr marL="171450" lvl="1" indent="-171450" algn="l" defTabSz="800100">
            <a:lnSpc>
              <a:spcPct val="90000"/>
            </a:lnSpc>
            <a:spcBef>
              <a:spcPct val="0"/>
            </a:spcBef>
            <a:spcAft>
              <a:spcPct val="15000"/>
            </a:spcAft>
            <a:buNone/>
          </a:pPr>
          <a:endParaRPr lang="he-IL" sz="1800" kern="1200" dirty="0"/>
        </a:p>
        <a:p>
          <a:pPr marL="171450" lvl="1" indent="-171450" algn="l" defTabSz="800100">
            <a:lnSpc>
              <a:spcPct val="90000"/>
            </a:lnSpc>
            <a:spcBef>
              <a:spcPct val="0"/>
            </a:spcBef>
            <a:spcAft>
              <a:spcPct val="15000"/>
            </a:spcAft>
            <a:buNone/>
          </a:pPr>
          <a:endParaRPr lang="he-IL" sz="1800" kern="1200" dirty="0"/>
        </a:p>
        <a:p>
          <a:pPr marL="171450" lvl="1" indent="-171450" algn="r" defTabSz="800100" rtl="1">
            <a:lnSpc>
              <a:spcPct val="90000"/>
            </a:lnSpc>
            <a:spcBef>
              <a:spcPct val="0"/>
            </a:spcBef>
            <a:spcAft>
              <a:spcPct val="15000"/>
            </a:spcAft>
            <a:buChar char="•"/>
          </a:pPr>
          <a:endParaRPr lang="he-IL" sz="1800" kern="1200" dirty="0"/>
        </a:p>
      </dsp:txBody>
      <dsp:txXfrm>
        <a:off x="7686173" y="1944798"/>
        <a:ext cx="1338436" cy="878403"/>
      </dsp:txXfrm>
    </dsp:sp>
    <dsp:sp modelId="{BF532A17-B79E-4B8F-BCFF-0E6926B23B59}">
      <dsp:nvSpPr>
        <dsp:cNvPr id="0" name=""/>
        <dsp:cNvSpPr/>
      </dsp:nvSpPr>
      <dsp:spPr>
        <a:xfrm>
          <a:off x="7457287" y="2916913"/>
          <a:ext cx="1794019" cy="58559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34290" tIns="22860" rIns="34290" bIns="22860" numCol="1" spcCol="1270" anchor="ctr" anchorCtr="0">
          <a:noAutofit/>
        </a:bodyPr>
        <a:lstStyle/>
        <a:p>
          <a:pPr marL="0" lvl="0" indent="0" algn="ctr" defTabSz="800100">
            <a:lnSpc>
              <a:spcPct val="90000"/>
            </a:lnSpc>
            <a:spcBef>
              <a:spcPct val="0"/>
            </a:spcBef>
            <a:spcAft>
              <a:spcPct val="35000"/>
            </a:spcAft>
            <a:buNone/>
          </a:pPr>
          <a:r>
            <a:rPr lang="en-US" sz="1800" kern="1200" dirty="0"/>
            <a:t>Calculate Heart Rate</a:t>
          </a:r>
          <a:endParaRPr lang="en-IL" sz="1800" kern="1200" dirty="0"/>
        </a:p>
      </dsp:txBody>
      <dsp:txXfrm>
        <a:off x="7474438" y="2934064"/>
        <a:ext cx="1759717" cy="551289"/>
      </dsp:txXfrm>
    </dsp:sp>
  </dsp:spTree>
</dsp:drawing>
</file>

<file path=ppt/diagrams/layout1.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hProcess4">
  <dgm:title val=""/>
  <dgm:desc val=""/>
  <dgm:catLst>
    <dgm:cat type="process"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composite"/>
    <dgm:shape xmlns:r="http://schemas.openxmlformats.org/officeDocument/2006/relationships" r:blip="">
      <dgm:adjLst/>
    </dgm:shape>
    <dgm:presOf/>
    <dgm:constrLst>
      <dgm:constr type="w" for="ch" forName="tSp" refType="w"/>
      <dgm:constr type="h" for="ch" forName="tSp" refType="h" fact="0.15"/>
      <dgm:constr type="l" for="ch" forName="tSp"/>
      <dgm:constr type="t" for="ch" forName="tSp"/>
      <dgm:constr type="w" for="ch" forName="bSp" refType="w"/>
      <dgm:constr type="h" for="ch" forName="bSp" refType="h" fact="0.15"/>
      <dgm:constr type="l" for="ch" forName="bSp"/>
      <dgm:constr type="t" for="ch" forName="bSp" refType="h" fact="0.85"/>
      <dgm:constr type="w" for="ch" forName="process" refType="w"/>
      <dgm:constr type="h" for="ch" forName="process" refType="h" fact="0.7"/>
      <dgm:constr type="l" for="ch" forName="process"/>
      <dgm:constr type="t" for="ch" forName="process" refType="h" fact="0.15"/>
    </dgm:constrLst>
    <dgm:ruleLst/>
    <dgm:layoutNode name="tSp">
      <dgm:alg type="sp"/>
      <dgm:shape xmlns:r="http://schemas.openxmlformats.org/officeDocument/2006/relationships" r:blip="">
        <dgm:adjLst/>
      </dgm:shape>
      <dgm:presOf/>
      <dgm:constrLst/>
      <dgm:ruleLst/>
    </dgm:layoutNode>
    <dgm:layoutNode name="bSp">
      <dgm:alg type="sp"/>
      <dgm:shape xmlns:r="http://schemas.openxmlformats.org/officeDocument/2006/relationships" r:blip="">
        <dgm:adjLst/>
      </dgm:shape>
      <dgm:presOf/>
      <dgm:constrLst/>
      <dgm:ruleLst/>
    </dgm:layoutNode>
    <dgm:layoutNode name="process">
      <dgm:choose name="Name1">
        <dgm:if name="Name2" func="var" arg="dir" op="equ" val="norm">
          <dgm:alg type="lin">
            <dgm:param type="linDir" val="fromL"/>
          </dgm:alg>
        </dgm:if>
        <dgm:else name="Name3">
          <dgm:alg type="lin">
            <dgm:param type="linDir" val="fromR"/>
          </dgm:alg>
        </dgm:else>
      </dgm:choose>
      <dgm:shape xmlns:r="http://schemas.openxmlformats.org/officeDocument/2006/relationships" r:blip="">
        <dgm:adjLst/>
      </dgm:shape>
      <dgm:presOf/>
      <dgm:constrLst>
        <dgm:constr type="w" for="ch" forName="composite1" refType="w"/>
        <dgm:constr type="w" for="ch" forName="composite2" refType="w" refFor="ch" refForName="composite1" op="equ"/>
        <dgm:constr type="h" for="ch" forName="composite1" refType="h"/>
        <dgm:constr type="h" for="ch" forName="composite2" refType="h" refFor="ch" refForName="composite1" op="equ"/>
        <dgm:constr type="primFontSz" for="des" forName="parentNode1" val="65"/>
        <dgm:constr type="primFontSz" for="des" forName="parentNode2" refType="primFontSz" refFor="des" refForName="parentNode1" op="equ"/>
        <dgm:constr type="secFontSz" for="des" forName="childNode1tx" val="65"/>
        <dgm:constr type="secFontSz" for="des" forName="childNode2tx" refType="secFontSz" refFor="des" refForName="childNode1tx" op="equ"/>
        <dgm:constr type="w" for="des" ptType="sibTrans" refType="w" refFor="ch" refForName="composite1" op="equ" fact="0.05"/>
      </dgm:constrLst>
      <dgm:ruleLst/>
      <dgm:forEach name="Name4" axis="ch" ptType="node" step="2">
        <dgm:layoutNode name="composite1">
          <dgm:alg type="composite">
            <dgm:param type="ar" val="0.943"/>
          </dgm:alg>
          <dgm:shape xmlns:r="http://schemas.openxmlformats.org/officeDocument/2006/relationships" r:blip="">
            <dgm:adjLst/>
          </dgm:shape>
          <dgm:presOf/>
          <dgm:choose name="Name5">
            <dgm:if name="Name6" func="var" arg="dir" op="equ" val="norm">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dgm:constr type="w" for="ch" forName="childNode1tx" refType="w" fact="0.9"/>
                <dgm:constr type="h" for="ch" forName="childNode1tx" refType="h" fact="0.55"/>
                <dgm:constr type="t" for="ch" forName="childNode1tx" refType="h" fact="0.15"/>
                <dgm:constr type="l" for="ch" forName="childNode1tx"/>
                <dgm:constr type="w" for="ch" forName="parentNode1" refType="w" fact="0.8"/>
                <dgm:constr type="h" for="ch" forName="parentNode1" refType="h" fact="0.3"/>
                <dgm:constr type="t" for="ch" forName="parentNode1" refType="h" fact="0.7"/>
                <dgm:constr type="l" for="ch" forName="parentNode1" refType="w" fact="0.2"/>
                <dgm:constr type="w" for="ch" forName="connSite1" refType="w" fact="0.01"/>
                <dgm:constr type="h" for="ch" forName="connSite1" refType="h" fact="0.01"/>
                <dgm:constr type="t" for="ch" forName="connSite1"/>
                <dgm:constr type="l" for="ch" forName="connSite1" refType="w" fact="0.35"/>
              </dgm:constrLst>
            </dgm:if>
            <dgm:else name="Name7">
              <dgm:constrLst>
                <dgm:constr type="h" refType="w" fact="1.06"/>
                <dgm:constr type="w" for="ch" forName="dummyNode1" refType="w"/>
                <dgm:constr type="h" for="ch" forName="dummyNode1" refType="h"/>
                <dgm:constr type="t" for="ch" forName="dummyNode1"/>
                <dgm:constr type="l" for="ch" forName="dummyNode1"/>
                <dgm:constr type="w" for="ch" forName="childNode1" refType="w" fact="0.9"/>
                <dgm:constr type="h" for="ch" forName="childNode1" refType="h" fact="0.7"/>
                <dgm:constr type="t" for="ch" forName="childNode1" refType="h" fact="0.15"/>
                <dgm:constr type="l" for="ch" forName="childNode1" refType="w" fact="0.1"/>
                <dgm:constr type="w" for="ch" forName="childNode1tx" refType="w" fact="0.9"/>
                <dgm:constr type="h" for="ch" forName="childNode1tx" refType="h" fact="0.55"/>
                <dgm:constr type="t" for="ch" forName="childNode1tx" refType="h" fact="0.15"/>
                <dgm:constr type="l" for="ch" forName="childNode1tx" refType="w" fact="0.1"/>
                <dgm:constr type="w" for="ch" forName="parentNode1" refType="w" fact="0.8"/>
                <dgm:constr type="h" for="ch" forName="parentNode1" refType="h" fact="0.3"/>
                <dgm:constr type="t" for="ch" forName="parentNode1" refType="h" fact="0.7"/>
                <dgm:constr type="l" for="ch" forName="parentNode1"/>
                <dgm:constr type="w" for="ch" forName="connSite1" refType="w" fact="0.01"/>
                <dgm:constr type="h" for="ch" forName="connSite1" refType="h" fact="0.01"/>
                <dgm:constr type="t" for="ch" forName="connSite1"/>
                <dgm:constr type="l" for="ch" forName="connSite1" refType="w" fact="0.65"/>
              </dgm:constrLst>
            </dgm:else>
          </dgm:choose>
          <dgm:ruleLst/>
          <dgm:layoutNode name="dummyNode1">
            <dgm:alg type="sp"/>
            <dgm:shape xmlns:r="http://schemas.openxmlformats.org/officeDocument/2006/relationships" type="rect" r:blip="" hideGeom="1">
              <dgm:adjLst/>
            </dgm:shape>
            <dgm:presOf/>
            <dgm:constrLst/>
            <dgm:ruleLst/>
          </dgm:layoutNode>
          <dgm:layoutNode name="childNode1"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1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1" styleLbl="node1">
            <dgm:varLst>
              <dgm:chMax val="1"/>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1" moveWith="childNode1">
            <dgm:alg type="sp"/>
            <dgm:shape xmlns:r="http://schemas.openxmlformats.org/officeDocument/2006/relationships" r:blip="">
              <dgm:adjLst/>
            </dgm:shape>
            <dgm:presOf/>
            <dgm:constrLst/>
            <dgm:ruleLst/>
          </dgm:layoutNode>
        </dgm:layoutNode>
        <dgm:forEach name="Name8" axis="followSib" ptType="sibTrans" cnt="1">
          <dgm:layoutNode name="Name9">
            <dgm:alg type="conn">
              <dgm:param type="connRout" val="curve"/>
              <dgm:param type="srcNode" val="parentNode1"/>
              <dgm:param type="dstNode" val="connSite2"/>
              <dgm:param type="begPts" val="bCtr"/>
              <dgm:param type="endPts" val="bCtr"/>
            </dgm:alg>
            <dgm:shape xmlns:r="http://schemas.openxmlformats.org/officeDocument/2006/relationships" type="conn" r:blip="" zOrderOff="-2">
              <dgm:adjLst/>
            </dgm:shape>
            <dgm:presOf axis="self"/>
            <dgm:choose name="Name10">
              <dgm:if name="Name11" func="var" arg="dir" op="equ" val="norm">
                <dgm:constrLst>
                  <dgm:constr type="h" refType="w" fact="0.35"/>
                  <dgm:constr type="wArH" refType="h"/>
                  <dgm:constr type="hArH" refType="h"/>
                  <dgm:constr type="connDist"/>
                  <dgm:constr type="diam" refType="connDist" fact="-1.15"/>
                  <dgm:constr type="begPad"/>
                  <dgm:constr type="endPad"/>
                </dgm:constrLst>
              </dgm:if>
              <dgm:else name="Name12">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name="Name13" axis="followSib" ptType="node" cnt="1">
          <dgm:layoutNode name="composite2">
            <dgm:alg type="composite">
              <dgm:param type="ar" val="0.943"/>
            </dgm:alg>
            <dgm:shape xmlns:r="http://schemas.openxmlformats.org/officeDocument/2006/relationships" r:blip="">
              <dgm:adjLst/>
            </dgm:shape>
            <dgm:presOf/>
            <dgm:choose name="Name14">
              <dgm:if name="Name15" func="var" arg="dir" op="equ" val="norm">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dgm:constr type="w" for="ch" forName="childNode2tx" refType="w" fact="0.9"/>
                  <dgm:constr type="h" for="ch" forName="childNode2tx" refType="h" fact="0.55"/>
                  <dgm:constr type="t" for="ch" forName="childNode2tx" refType="h" fact="0.3"/>
                  <dgm:constr type="l" for="ch" forName="childNode2tx"/>
                  <dgm:constr type="w" for="ch" forName="parentNode2" refType="w" fact="0.8"/>
                  <dgm:constr type="h" for="ch" forName="parentNode2" refType="h" fact="0.3"/>
                  <dgm:constr type="t" for="ch" forName="parentNode2"/>
                  <dgm:constr type="l" for="ch" forName="parentNode2" refType="w" fact="0.2"/>
                  <dgm:constr type="w" for="ch" forName="connSite2" refType="w" fact="0.01"/>
                  <dgm:constr type="h" for="ch" forName="connSite2" refType="h" fact="0.01"/>
                  <dgm:constr type="t" for="ch" forName="connSite2" refType="h" fact="0.99"/>
                  <dgm:constr type="l" for="ch" forName="connSite2" refType="w" fact="0.25"/>
                </dgm:constrLst>
              </dgm:if>
              <dgm:else name="Name16">
                <dgm:constrLst>
                  <dgm:constr type="h" refType="w" fact="1.06"/>
                  <dgm:constr type="w" for="ch" forName="dummyNode2" refType="w"/>
                  <dgm:constr type="h" for="ch" forName="dummyNode2" refType="h"/>
                  <dgm:constr type="t" for="ch" forName="dummyNode2"/>
                  <dgm:constr type="l" for="ch" forName="dummyNode2"/>
                  <dgm:constr type="w" for="ch" forName="childNode2" refType="w" fact="0.9"/>
                  <dgm:constr type="h" for="ch" forName="childNode2" refType="h" fact="0.7"/>
                  <dgm:constr type="t" for="ch" forName="childNode2" refType="h" fact="0.15"/>
                  <dgm:constr type="l" for="ch" forName="childNode2" refType="w" fact="0.1"/>
                  <dgm:constr type="w" for="ch" forName="childNode2tx" refType="w" fact="0.9"/>
                  <dgm:constr type="h" for="ch" forName="childNode2tx" refType="h" fact="0.55"/>
                  <dgm:constr type="t" for="ch" forName="childNode2tx" refType="h" fact="0.3"/>
                  <dgm:constr type="l" for="ch" forName="childNode2tx" refType="w" fact="0.1"/>
                  <dgm:constr type="w" for="ch" forName="parentNode2" refType="w" fact="0.8"/>
                  <dgm:constr type="h" for="ch" forName="parentNode2" refType="h" fact="0.3"/>
                  <dgm:constr type="t" for="ch" forName="parentNode2"/>
                  <dgm:constr type="l" for="ch" forName="parentNode2"/>
                  <dgm:constr type="w" for="ch" forName="connSite2" refType="w" fact="0.01"/>
                  <dgm:constr type="h" for="ch" forName="connSite2" refType="h" fact="0.01"/>
                  <dgm:constr type="t" for="ch" forName="connSite2" refType="h" fact="0.99"/>
                  <dgm:constr type="l" for="ch" forName="connSite2" refType="w" fact="0.85"/>
                </dgm:constrLst>
              </dgm:else>
            </dgm:choose>
            <dgm:ruleLst/>
            <dgm:layoutNode name="dummyNode2">
              <dgm:alg type="sp"/>
              <dgm:shape xmlns:r="http://schemas.openxmlformats.org/officeDocument/2006/relationships" type="rect" r:blip="" hideGeom="1">
                <dgm:adjLst/>
              </dgm:shape>
              <dgm:presOf/>
              <dgm:constrLst/>
              <dgm:ruleLst/>
            </dgm:layoutNode>
            <dgm:layoutNode name="childNode2" styleLbl="bgAcc1">
              <dgm:varLst>
                <dgm:bulletEnabled val="1"/>
              </dgm:varLst>
              <dgm:alg type="sp"/>
              <dgm:shape xmlns:r="http://schemas.openxmlformats.org/officeDocument/2006/relationships" type="roundRect" r:blip="">
                <dgm:adjLst>
                  <dgm:adj idx="1" val="0.1"/>
                </dgm:adjLst>
              </dgm:shape>
              <dgm:presOf axis="des" ptType="node"/>
              <dgm:constrLst/>
              <dgm:ruleLst/>
            </dgm:layoutNode>
            <dgm:layoutNode name="childNode2tx" styleLbl="bgAcc1">
              <dgm:varLst>
                <dgm:bulletEnabled val="1"/>
              </dgm:varLst>
              <dgm:alg type="tx">
                <dgm:param type="stBulletLvl" val="1"/>
              </dgm:alg>
              <dgm:shape xmlns:r="http://schemas.openxmlformats.org/officeDocument/2006/relationships" type="roundRect" r:blip="" hideGeom="1">
                <dgm:adjLst>
                  <dgm:adj idx="1" val="0.1"/>
                </dgm:adjLst>
              </dgm:shape>
              <dgm:presOf axis="des" ptType="node"/>
              <dgm:constrLst>
                <dgm:constr type="secFontSz" val="65"/>
                <dgm:constr type="primFontSz" refType="secFontSz"/>
                <dgm:constr type="tMarg" refType="secFontSz" fact="0.15"/>
                <dgm:constr type="bMarg" refType="secFontSz" fact="0.15"/>
                <dgm:constr type="lMarg" refType="secFontSz" fact="0.15"/>
                <dgm:constr type="rMarg" refType="secFontSz" fact="0.15"/>
              </dgm:constrLst>
              <dgm:ruleLst>
                <dgm:rule type="secFontSz" val="5" fact="NaN" max="NaN"/>
              </dgm:ruleLst>
            </dgm:layoutNode>
            <dgm:layoutNode name="parentNode2" styleLbl="node1">
              <dgm:varLst>
                <dgm:chMax val="0"/>
                <dgm:bulletEnabled val="1"/>
              </dgm:varLst>
              <dgm:alg type="tx"/>
              <dgm:shape xmlns:r="http://schemas.openxmlformats.org/officeDocument/2006/relationships" type="roundRect" r:blip="">
                <dgm:adjLst>
                  <dgm:adj idx="1" val="0.1"/>
                </dgm:adjLst>
              </dgm:shape>
              <dgm:presOf axis="self"/>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connSite2" moveWith="childNode2">
              <dgm:alg type="sp"/>
              <dgm:shape xmlns:r="http://schemas.openxmlformats.org/officeDocument/2006/relationships" r:blip="">
                <dgm:adjLst/>
              </dgm:shape>
              <dgm:presOf/>
              <dgm:constrLst/>
              <dgm:ruleLst/>
            </dgm:layoutNode>
          </dgm:layoutNode>
          <dgm:forEach name="Name17" axis="followSib" ptType="sibTrans" cnt="1">
            <dgm:layoutNode name="Name18">
              <dgm:alg type="conn">
                <dgm:param type="connRout" val="curve"/>
                <dgm:param type="srcNode" val="parentNode2"/>
                <dgm:param type="dstNode" val="connSite1"/>
                <dgm:param type="begPts" val="tCtr"/>
                <dgm:param type="endPts" val="tCtr"/>
              </dgm:alg>
              <dgm:shape xmlns:r="http://schemas.openxmlformats.org/officeDocument/2006/relationships" type="conn" r:blip="" zOrderOff="-2">
                <dgm:adjLst/>
              </dgm:shape>
              <dgm:presOf axis="self"/>
              <dgm:choose name="Name19">
                <dgm:if name="Name20" func="var" arg="dir" op="equ" val="norm">
                  <dgm:constrLst>
                    <dgm:constr type="h" refType="w" fact="0.35"/>
                    <dgm:constr type="wArH" refType="h"/>
                    <dgm:constr type="hArH" refType="h"/>
                    <dgm:constr type="connDist"/>
                    <dgm:constr type="diam" refType="connDist" fact="1.15"/>
                    <dgm:constr type="begPad"/>
                    <dgm:constr type="endPad"/>
                  </dgm:constrLst>
                </dgm:if>
                <dgm:else name="Name21">
                  <dgm:constrLst>
                    <dgm:constr type="h" refType="w" fact="0.35"/>
                    <dgm:constr type="wArH" refType="h"/>
                    <dgm:constr type="hArH" refType="h"/>
                    <dgm:constr type="connDist"/>
                    <dgm:constr type="diam" refType="connDist" fact="-1.15"/>
                    <dgm:constr type="begPad"/>
                    <dgm:constr type="endPad"/>
                  </dgm:constrLst>
                </dgm:else>
              </dgm:choose>
              <dgm:ruleLst/>
            </dgm:layoutNode>
          </dgm:forEach>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fif>
</file>

<file path=ppt/media/image11.jfif>
</file>

<file path=ppt/media/image12.jfif>
</file>

<file path=ppt/media/image13.jpeg>
</file>

<file path=ppt/media/image14.png>
</file>

<file path=ppt/media/image15.png>
</file>

<file path=ppt/media/image16.png>
</file>

<file path=ppt/media/image17.png>
</file>

<file path=ppt/media/image18.png>
</file>

<file path=ppt/media/image19.png>
</file>

<file path=ppt/media/image2.jfif>
</file>

<file path=ppt/media/image20.png>
</file>

<file path=ppt/media/image3.png>
</file>

<file path=ppt/media/image4.jfif>
</file>

<file path=ppt/media/image5.jfif>
</file>

<file path=ppt/media/image6.jfif>
</file>

<file path=ppt/media/image7.jfif>
</file>

<file path=ppt/media/image8.jfif>
</file>

<file path=ppt/media/image9.jfif>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375B3721-CA66-4D46-85D7-1234A41281A4}" type="datetimeFigureOut">
              <a:rPr lang="he-IL" smtClean="0"/>
              <a:t>כ"ה/ניסן/תשפ"ד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CA050F2E-CC18-4B04-8EBF-8A683357DB1A}" type="slidenum">
              <a:rPr lang="he-IL" smtClean="0"/>
              <a:t>‹#›</a:t>
            </a:fld>
            <a:endParaRPr lang="he-IL"/>
          </a:p>
        </p:txBody>
      </p:sp>
    </p:spTree>
    <p:extLst>
      <p:ext uri="{BB962C8B-B14F-4D97-AF65-F5344CB8AC3E}">
        <p14:creationId xmlns:p14="http://schemas.microsoft.com/office/powerpoint/2010/main" val="722618630"/>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916624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513267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1DF74EB0-1149-33C4-23B6-C5533BAF750F}"/>
            </a:ext>
          </a:extLst>
        </p:cNvPr>
        <p:cNvGrpSpPr/>
        <p:nvPr/>
      </p:nvGrpSpPr>
      <p:grpSpPr>
        <a:xfrm>
          <a:off x="0" y="0"/>
          <a:ext cx="0" cy="0"/>
          <a:chOff x="0" y="0"/>
          <a:chExt cx="0" cy="0"/>
        </a:xfrm>
      </p:grpSpPr>
      <p:sp>
        <p:nvSpPr>
          <p:cNvPr id="112" name="Google Shape;112;p2:notes">
            <a:extLst>
              <a:ext uri="{FF2B5EF4-FFF2-40B4-BE49-F238E27FC236}">
                <a16:creationId xmlns:a16="http://schemas.microsoft.com/office/drawing/2014/main" id="{70F5CB1F-2CD3-BEBD-1FB2-E817E08D4FC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a:extLst>
              <a:ext uri="{FF2B5EF4-FFF2-40B4-BE49-F238E27FC236}">
                <a16:creationId xmlns:a16="http://schemas.microsoft.com/office/drawing/2014/main" id="{1DC73510-7DFE-30E8-BE18-40B8CD1A68A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829408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5986777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737541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marR="1005840" indent="-171450" algn="l" rtl="0">
              <a:lnSpc>
                <a:spcPct val="150000"/>
              </a:lnSpc>
              <a:spcAft>
                <a:spcPts val="800"/>
              </a:spcAft>
              <a:buFont typeface="Arial" panose="020B0604020202020204" pitchFamily="34" charset="0"/>
              <a:buChar char="•"/>
            </a:pPr>
            <a:endParaRPr lang="en-US"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625998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2835529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171450" lvl="0" indent="-171450" algn="l" rtl="0">
              <a:spcBef>
                <a:spcPts val="0"/>
              </a:spcBef>
              <a:spcAft>
                <a:spcPts val="0"/>
              </a:spcAft>
              <a:buFont typeface="Arial" panose="020B0604020202020204" pitchFamily="34" charset="0"/>
              <a:buChar char="•"/>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3888480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244016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69640361-0327-3EEE-872E-E91B8CAC7442}"/>
            </a:ext>
          </a:extLst>
        </p:cNvPr>
        <p:cNvGrpSpPr/>
        <p:nvPr/>
      </p:nvGrpSpPr>
      <p:grpSpPr>
        <a:xfrm>
          <a:off x="0" y="0"/>
          <a:ext cx="0" cy="0"/>
          <a:chOff x="0" y="0"/>
          <a:chExt cx="0" cy="0"/>
        </a:xfrm>
      </p:grpSpPr>
      <p:sp>
        <p:nvSpPr>
          <p:cNvPr id="112" name="Google Shape;112;p2:notes">
            <a:extLst>
              <a:ext uri="{FF2B5EF4-FFF2-40B4-BE49-F238E27FC236}">
                <a16:creationId xmlns:a16="http://schemas.microsoft.com/office/drawing/2014/main" id="{86BCD51E-BE29-7823-2F59-64D1806E54B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a:extLst>
              <a:ext uri="{FF2B5EF4-FFF2-40B4-BE49-F238E27FC236}">
                <a16:creationId xmlns:a16="http://schemas.microsoft.com/office/drawing/2014/main" id="{6D3BB33D-0A93-8C23-3637-16B2CCC5BFD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36239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2F31E3F2-A971-652D-6510-D665F8768E0B}"/>
            </a:ext>
          </a:extLst>
        </p:cNvPr>
        <p:cNvGrpSpPr/>
        <p:nvPr/>
      </p:nvGrpSpPr>
      <p:grpSpPr>
        <a:xfrm>
          <a:off x="0" y="0"/>
          <a:ext cx="0" cy="0"/>
          <a:chOff x="0" y="0"/>
          <a:chExt cx="0" cy="0"/>
        </a:xfrm>
      </p:grpSpPr>
      <p:sp>
        <p:nvSpPr>
          <p:cNvPr id="81" name="Google Shape;81;p1:notes">
            <a:extLst>
              <a:ext uri="{FF2B5EF4-FFF2-40B4-BE49-F238E27FC236}">
                <a16:creationId xmlns:a16="http://schemas.microsoft.com/office/drawing/2014/main" id="{2476C315-7EB6-3ED5-34EE-168367D73BF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a:extLst>
              <a:ext uri="{FF2B5EF4-FFF2-40B4-BE49-F238E27FC236}">
                <a16:creationId xmlns:a16="http://schemas.microsoft.com/office/drawing/2014/main" id="{71718F0C-E67D-936C-25AB-6F30B9421B2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0352627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230018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ECBEB471-2D7A-EB70-7BC7-0423BC7844E2}"/>
            </a:ext>
          </a:extLst>
        </p:cNvPr>
        <p:cNvGrpSpPr/>
        <p:nvPr/>
      </p:nvGrpSpPr>
      <p:grpSpPr>
        <a:xfrm>
          <a:off x="0" y="0"/>
          <a:ext cx="0" cy="0"/>
          <a:chOff x="0" y="0"/>
          <a:chExt cx="0" cy="0"/>
        </a:xfrm>
      </p:grpSpPr>
      <p:sp>
        <p:nvSpPr>
          <p:cNvPr id="112" name="Google Shape;112;p2:notes">
            <a:extLst>
              <a:ext uri="{FF2B5EF4-FFF2-40B4-BE49-F238E27FC236}">
                <a16:creationId xmlns:a16="http://schemas.microsoft.com/office/drawing/2014/main" id="{4899E7FA-FEBA-B2A7-253C-64573C8DE4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a:extLst>
              <a:ext uri="{FF2B5EF4-FFF2-40B4-BE49-F238E27FC236}">
                <a16:creationId xmlns:a16="http://schemas.microsoft.com/office/drawing/2014/main" id="{D04D1F09-9AB2-6B1E-769E-07EE396BAB6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485419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a:extLst>
            <a:ext uri="{FF2B5EF4-FFF2-40B4-BE49-F238E27FC236}">
              <a16:creationId xmlns:a16="http://schemas.microsoft.com/office/drawing/2014/main" id="{A9861D73-7E97-2219-7D60-544B9FEA605B}"/>
            </a:ext>
          </a:extLst>
        </p:cNvPr>
        <p:cNvGrpSpPr/>
        <p:nvPr/>
      </p:nvGrpSpPr>
      <p:grpSpPr>
        <a:xfrm>
          <a:off x="0" y="0"/>
          <a:ext cx="0" cy="0"/>
          <a:chOff x="0" y="0"/>
          <a:chExt cx="0" cy="0"/>
        </a:xfrm>
      </p:grpSpPr>
      <p:sp>
        <p:nvSpPr>
          <p:cNvPr id="81" name="Google Shape;81;p1:notes">
            <a:extLst>
              <a:ext uri="{FF2B5EF4-FFF2-40B4-BE49-F238E27FC236}">
                <a16:creationId xmlns:a16="http://schemas.microsoft.com/office/drawing/2014/main" id="{D8FF6965-5DB2-9A2C-72F4-F71A4B305A4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a:extLst>
              <a:ext uri="{FF2B5EF4-FFF2-40B4-BE49-F238E27FC236}">
                <a16:creationId xmlns:a16="http://schemas.microsoft.com/office/drawing/2014/main" id="{7012D31B-1336-232E-797A-69285743BF76}"/>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6584351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289677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1. </a:t>
            </a:r>
            <a:r>
              <a:rPr lang="en-US" sz="1200" dirty="0"/>
              <a:t>From a personal story of a family member who was in a nursing home, we have noticed that the therapist-patient ratio during the night shifts is relatively small and therefore dangerous for the patients</a:t>
            </a: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2. </a:t>
            </a:r>
            <a:r>
              <a:rPr lang="en-US" sz="1200" dirty="0"/>
              <a:t>Traditional methods use contact-based devices like pulse oximeters for vital sign measurement. However, these methods can be intrusive and uncomfortable, especially for elderly individuals in nursing homes, In addition, the traditional methods demand more therapists which is a problem we won’t be able to solve.</a:t>
            </a:r>
            <a:endParaRPr lang="en-US" sz="1200" dirty="0">
              <a:solidFill>
                <a:schemeClr val="bg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2. Monitoring heart rate from video data has become a popular research area for non-contact vital sign measurement</a:t>
            </a:r>
          </a:p>
          <a:p>
            <a:pPr marL="0" lvl="0" indent="0" algn="l" rtl="0">
              <a:spcBef>
                <a:spcPts val="0"/>
              </a:spcBef>
              <a:spcAft>
                <a:spcPts val="0"/>
              </a:spcAft>
              <a:buNone/>
            </a:pPr>
            <a:r>
              <a:rPr lang="en-US" dirty="0"/>
              <a:t>3. Our </a:t>
            </a:r>
            <a:r>
              <a:rPr lang="en-US" sz="1200" dirty="0">
                <a:solidFill>
                  <a:schemeClr val="bg1"/>
                </a:solidFill>
              </a:rPr>
              <a:t>desired outcome is a real time monitoring Application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bg1"/>
                </a:solidFill>
              </a:rPr>
              <a:t>4. </a:t>
            </a:r>
            <a:r>
              <a:rPr lang="en-US" sz="1200" dirty="0"/>
              <a:t>Accurate and timely monitoring of heart rate is vital in the medical field for diagnosing and managing cardiovascular conditions</a:t>
            </a:r>
          </a:p>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57438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09164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5733793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45651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a:extLst>
            <a:ext uri="{FF2B5EF4-FFF2-40B4-BE49-F238E27FC236}">
              <a16:creationId xmlns:a16="http://schemas.microsoft.com/office/drawing/2014/main" id="{C9F74A39-ABD5-E933-CBBC-52FE7003281E}"/>
            </a:ext>
          </a:extLst>
        </p:cNvPr>
        <p:cNvGrpSpPr/>
        <p:nvPr/>
      </p:nvGrpSpPr>
      <p:grpSpPr>
        <a:xfrm>
          <a:off x="0" y="0"/>
          <a:ext cx="0" cy="0"/>
          <a:chOff x="0" y="0"/>
          <a:chExt cx="0" cy="0"/>
        </a:xfrm>
      </p:grpSpPr>
      <p:sp>
        <p:nvSpPr>
          <p:cNvPr id="112" name="Google Shape;112;p2:notes">
            <a:extLst>
              <a:ext uri="{FF2B5EF4-FFF2-40B4-BE49-F238E27FC236}">
                <a16:creationId xmlns:a16="http://schemas.microsoft.com/office/drawing/2014/main" id="{C34DDC6E-7990-6C5E-A2D6-926670FEF5B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a:extLst>
              <a:ext uri="{FF2B5EF4-FFF2-40B4-BE49-F238E27FC236}">
                <a16:creationId xmlns:a16="http://schemas.microsoft.com/office/drawing/2014/main" id="{BCD8A382-132C-8DC5-DF79-D913E8D853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881676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lang="he-IL" dirty="0"/>
          </a:p>
        </p:txBody>
      </p:sp>
      <p:sp>
        <p:nvSpPr>
          <p:cNvPr id="113" name="Google Shape;113;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4398540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6FB875-B03D-CB78-360E-4AF3838233C7}"/>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F359AC4C-0065-3620-852F-BD22910FFB4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C6714546-9EC7-042F-25D8-D53728598B57}"/>
              </a:ext>
            </a:extLst>
          </p:cNvPr>
          <p:cNvSpPr>
            <a:spLocks noGrp="1"/>
          </p:cNvSpPr>
          <p:nvPr>
            <p:ph type="dt" sz="half" idx="10"/>
          </p:nvPr>
        </p:nvSpPr>
        <p:spPr/>
        <p:txBody>
          <a:bodyPr/>
          <a:lstStyle/>
          <a:p>
            <a:fld id="{E6DCF433-5BE8-4B92-949D-B2D0F2B0FE2C}"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39BDD7FB-640D-F1F9-DA53-9D658C7BD833}"/>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545186F6-63AA-5B5A-6DA2-BC8613FA64A2}"/>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1803306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E3CDA5B-8791-7F2B-0632-DEB8B88A5947}"/>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250147AA-CF9C-82E6-D3A0-8EBA2361CC60}"/>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A497E457-B22B-56C7-2D52-1B242F8FFE51}"/>
              </a:ext>
            </a:extLst>
          </p:cNvPr>
          <p:cNvSpPr>
            <a:spLocks noGrp="1"/>
          </p:cNvSpPr>
          <p:nvPr>
            <p:ph type="dt" sz="half" idx="10"/>
          </p:nvPr>
        </p:nvSpPr>
        <p:spPr/>
        <p:txBody>
          <a:bodyPr/>
          <a:lstStyle/>
          <a:p>
            <a:fld id="{DA70C014-AB5D-4F0C-8E19-CF6F6C599FF9}"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9DBC2317-5FBC-F636-2FAF-C287A3219DDB}"/>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81B11CC8-9513-2EFE-29DD-0B6CE82BC3AF}"/>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3261979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F645B4A1-17AB-DC81-BD0E-4AE2E0B1395F}"/>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C1B6F25C-915B-E19A-C763-8809680E0C66}"/>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3177B593-57C3-AD80-3D86-FEE946730BB8}"/>
              </a:ext>
            </a:extLst>
          </p:cNvPr>
          <p:cNvSpPr>
            <a:spLocks noGrp="1"/>
          </p:cNvSpPr>
          <p:nvPr>
            <p:ph type="dt" sz="half" idx="10"/>
          </p:nvPr>
        </p:nvSpPr>
        <p:spPr/>
        <p:txBody>
          <a:bodyPr/>
          <a:lstStyle/>
          <a:p>
            <a:fld id="{1934E2D1-B12A-48B2-A67A-062FCAB5BB95}"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F2096220-F881-BF9B-5A8F-91F4D9771048}"/>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FE8D9D4B-750E-818A-6485-4389E15EBF92}"/>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17793090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B0500EE-0761-D473-FC58-1BCE8586D693}"/>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3C0DBB8-C6A2-CCCB-6474-DA0175851762}"/>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E8988A0-54AF-B810-337F-4C3CA303E6DE}"/>
              </a:ext>
            </a:extLst>
          </p:cNvPr>
          <p:cNvSpPr>
            <a:spLocks noGrp="1"/>
          </p:cNvSpPr>
          <p:nvPr>
            <p:ph type="dt" sz="half" idx="10"/>
          </p:nvPr>
        </p:nvSpPr>
        <p:spPr/>
        <p:txBody>
          <a:bodyPr/>
          <a:lstStyle/>
          <a:p>
            <a:fld id="{B70D656F-A3AB-4752-918A-FFA05706E28A}"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22B29F60-CFCF-D261-40C7-91FE5020B20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D528691-4163-7CB3-5A0E-E366018794EB}"/>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410916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9C3FC06-4DBC-258F-EA03-CB2CA560CF4C}"/>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150D58CA-36AF-A11C-77E0-A282C5E02E5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91A72E03-BBC5-D247-3B1E-9DCF9D8C017F}"/>
              </a:ext>
            </a:extLst>
          </p:cNvPr>
          <p:cNvSpPr>
            <a:spLocks noGrp="1"/>
          </p:cNvSpPr>
          <p:nvPr>
            <p:ph type="dt" sz="half" idx="10"/>
          </p:nvPr>
        </p:nvSpPr>
        <p:spPr/>
        <p:txBody>
          <a:bodyPr/>
          <a:lstStyle/>
          <a:p>
            <a:fld id="{150E40AA-5331-4FD4-AAEE-A8871194C776}"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5398EC98-E168-6D13-6A9F-83CA5438FF47}"/>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F3A56D1-629B-5351-0C24-B84E5BDAA6E0}"/>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671586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9844A2E5-C02C-2FEF-111E-09802523234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7F2A95A-556B-7E65-9CEB-3C7C2BE22CFB}"/>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3F8632F4-0A77-80D6-FA67-B17B66FEDE3C}"/>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DFD5F54F-5EDD-EC67-6E56-F78A0E7A9DEB}"/>
              </a:ext>
            </a:extLst>
          </p:cNvPr>
          <p:cNvSpPr>
            <a:spLocks noGrp="1"/>
          </p:cNvSpPr>
          <p:nvPr>
            <p:ph type="dt" sz="half" idx="10"/>
          </p:nvPr>
        </p:nvSpPr>
        <p:spPr/>
        <p:txBody>
          <a:bodyPr/>
          <a:lstStyle/>
          <a:p>
            <a:fld id="{3277D0DE-B41B-46CD-AE2D-F954DB4B0CE0}" type="datetime8">
              <a:rPr lang="he-IL" smtClean="0"/>
              <a:t>03 מאי 24</a:t>
            </a:fld>
            <a:endParaRPr lang="he-IL"/>
          </a:p>
        </p:txBody>
      </p:sp>
      <p:sp>
        <p:nvSpPr>
          <p:cNvPr id="6" name="מציין מיקום של כותרת תחתונה 5">
            <a:extLst>
              <a:ext uri="{FF2B5EF4-FFF2-40B4-BE49-F238E27FC236}">
                <a16:creationId xmlns:a16="http://schemas.microsoft.com/office/drawing/2014/main" id="{FB274A63-B146-59F9-6287-20E8F8AA124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92A82ABF-5536-1632-FA4E-2CA2A5E23AB3}"/>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1710710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72E7957-38A5-CEBF-7B44-9806F3D3EE95}"/>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8A8C9AB-A38B-9258-8535-5B2D98CCBA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3A19ADF9-3D83-5A14-3D33-2EEDE2B93F39}"/>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F82C7C17-86E3-F1E8-C0E4-A881AA1B7E8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588E0150-BAAC-5F1F-2028-8322A1E517F2}"/>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10AF7DDB-7343-3389-872E-6808BF2B66B2}"/>
              </a:ext>
            </a:extLst>
          </p:cNvPr>
          <p:cNvSpPr>
            <a:spLocks noGrp="1"/>
          </p:cNvSpPr>
          <p:nvPr>
            <p:ph type="dt" sz="half" idx="10"/>
          </p:nvPr>
        </p:nvSpPr>
        <p:spPr/>
        <p:txBody>
          <a:bodyPr/>
          <a:lstStyle/>
          <a:p>
            <a:fld id="{2C0647E8-CC96-40C3-B0C7-4FD230888719}" type="datetime8">
              <a:rPr lang="he-IL" smtClean="0"/>
              <a:t>03 מאי 24</a:t>
            </a:fld>
            <a:endParaRPr lang="he-IL"/>
          </a:p>
        </p:txBody>
      </p:sp>
      <p:sp>
        <p:nvSpPr>
          <p:cNvPr id="8" name="מציין מיקום של כותרת תחתונה 7">
            <a:extLst>
              <a:ext uri="{FF2B5EF4-FFF2-40B4-BE49-F238E27FC236}">
                <a16:creationId xmlns:a16="http://schemas.microsoft.com/office/drawing/2014/main" id="{AF35E197-CF5F-A180-AD4F-010406315901}"/>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69462A25-8E9E-B663-D429-C689791A8BC9}"/>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4128757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6BE3026-53A5-FFF8-B55A-5D15DA9900A9}"/>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62D4C3CF-323C-FAB2-FDC0-11CFC4839C95}"/>
              </a:ext>
            </a:extLst>
          </p:cNvPr>
          <p:cNvSpPr>
            <a:spLocks noGrp="1"/>
          </p:cNvSpPr>
          <p:nvPr>
            <p:ph type="dt" sz="half" idx="10"/>
          </p:nvPr>
        </p:nvSpPr>
        <p:spPr/>
        <p:txBody>
          <a:bodyPr/>
          <a:lstStyle/>
          <a:p>
            <a:fld id="{FECFF408-26F5-4CAE-8D50-918CC83E067F}" type="datetime8">
              <a:rPr lang="he-IL" smtClean="0"/>
              <a:t>03 מאי 24</a:t>
            </a:fld>
            <a:endParaRPr lang="he-IL"/>
          </a:p>
        </p:txBody>
      </p:sp>
      <p:sp>
        <p:nvSpPr>
          <p:cNvPr id="4" name="מציין מיקום של כותרת תחתונה 3">
            <a:extLst>
              <a:ext uri="{FF2B5EF4-FFF2-40B4-BE49-F238E27FC236}">
                <a16:creationId xmlns:a16="http://schemas.microsoft.com/office/drawing/2014/main" id="{03891055-180A-9A0A-AFF1-ED9442286CA9}"/>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346F0F02-6943-5C90-663A-B7F927375BFC}"/>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1080090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6A6DE0BE-0C67-7F40-894F-D7E61C9D2C34}"/>
              </a:ext>
            </a:extLst>
          </p:cNvPr>
          <p:cNvSpPr>
            <a:spLocks noGrp="1"/>
          </p:cNvSpPr>
          <p:nvPr>
            <p:ph type="dt" sz="half" idx="10"/>
          </p:nvPr>
        </p:nvSpPr>
        <p:spPr/>
        <p:txBody>
          <a:bodyPr/>
          <a:lstStyle/>
          <a:p>
            <a:fld id="{D1945169-CF88-4568-A437-F4F6E2E417BE}" type="datetime8">
              <a:rPr lang="he-IL" smtClean="0"/>
              <a:t>03 מאי 24</a:t>
            </a:fld>
            <a:endParaRPr lang="he-IL"/>
          </a:p>
        </p:txBody>
      </p:sp>
      <p:sp>
        <p:nvSpPr>
          <p:cNvPr id="3" name="מציין מיקום של כותרת תחתונה 2">
            <a:extLst>
              <a:ext uri="{FF2B5EF4-FFF2-40B4-BE49-F238E27FC236}">
                <a16:creationId xmlns:a16="http://schemas.microsoft.com/office/drawing/2014/main" id="{34960990-B3D1-46A8-EBDF-FD3C64FE9D19}"/>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01674B05-B109-F1B8-1093-1F15F0676161}"/>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1500049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44F7AA9B-CD23-E175-1564-3A54411B484F}"/>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4F75D02C-0923-EE1F-1B06-4146A411F5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1752650C-74F6-2912-8ADB-9D787584AB9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D57F8AC3-96E0-9FBA-45F2-EDFE3A28AA62}"/>
              </a:ext>
            </a:extLst>
          </p:cNvPr>
          <p:cNvSpPr>
            <a:spLocks noGrp="1"/>
          </p:cNvSpPr>
          <p:nvPr>
            <p:ph type="dt" sz="half" idx="10"/>
          </p:nvPr>
        </p:nvSpPr>
        <p:spPr/>
        <p:txBody>
          <a:bodyPr/>
          <a:lstStyle/>
          <a:p>
            <a:fld id="{E705E862-1D1B-4EC8-B8C2-D8AED2D96B20}" type="datetime8">
              <a:rPr lang="he-IL" smtClean="0"/>
              <a:t>03 מאי 24</a:t>
            </a:fld>
            <a:endParaRPr lang="he-IL"/>
          </a:p>
        </p:txBody>
      </p:sp>
      <p:sp>
        <p:nvSpPr>
          <p:cNvPr id="6" name="מציין מיקום של כותרת תחתונה 5">
            <a:extLst>
              <a:ext uri="{FF2B5EF4-FFF2-40B4-BE49-F238E27FC236}">
                <a16:creationId xmlns:a16="http://schemas.microsoft.com/office/drawing/2014/main" id="{E6754AA3-6CCA-A5D3-E67A-5B6ED37A2BBA}"/>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BBFEF153-A046-C9A9-DF19-D3BA70A25798}"/>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9087309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4E2CCF3-A597-7B09-1F46-7AE9BC8E838B}"/>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51A228D3-4D1C-1E99-45E6-C4105954625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74043051-91EE-D461-15C9-CE40128D46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48E0CBD8-7F56-03BF-D43D-61CB93111B20}"/>
              </a:ext>
            </a:extLst>
          </p:cNvPr>
          <p:cNvSpPr>
            <a:spLocks noGrp="1"/>
          </p:cNvSpPr>
          <p:nvPr>
            <p:ph type="dt" sz="half" idx="10"/>
          </p:nvPr>
        </p:nvSpPr>
        <p:spPr/>
        <p:txBody>
          <a:bodyPr/>
          <a:lstStyle/>
          <a:p>
            <a:fld id="{E04D5C59-3810-4839-B45E-3CBBC231E8A3}" type="datetime8">
              <a:rPr lang="he-IL" smtClean="0"/>
              <a:t>03 מאי 24</a:t>
            </a:fld>
            <a:endParaRPr lang="he-IL"/>
          </a:p>
        </p:txBody>
      </p:sp>
      <p:sp>
        <p:nvSpPr>
          <p:cNvPr id="6" name="מציין מיקום של כותרת תחתונה 5">
            <a:extLst>
              <a:ext uri="{FF2B5EF4-FFF2-40B4-BE49-F238E27FC236}">
                <a16:creationId xmlns:a16="http://schemas.microsoft.com/office/drawing/2014/main" id="{0523CB6E-A815-B083-1BA3-ACC70C9D8FA9}"/>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3282C31-AD3A-A990-F409-B8127BB78C4B}"/>
              </a:ext>
            </a:extLst>
          </p:cNvPr>
          <p:cNvSpPr>
            <a:spLocks noGrp="1"/>
          </p:cNvSpPr>
          <p:nvPr>
            <p:ph type="sldNum" sz="quarter" idx="12"/>
          </p:nvPr>
        </p:nvSpPr>
        <p:spPr/>
        <p:txBody>
          <a:bodyPr/>
          <a:lstStyle/>
          <a:p>
            <a:fld id="{3F7FB255-5E62-4E60-AA69-C1A69D411474}" type="slidenum">
              <a:rPr lang="he-IL" smtClean="0"/>
              <a:t>‹#›</a:t>
            </a:fld>
            <a:endParaRPr lang="he-IL"/>
          </a:p>
        </p:txBody>
      </p:sp>
    </p:spTree>
    <p:extLst>
      <p:ext uri="{BB962C8B-B14F-4D97-AF65-F5344CB8AC3E}">
        <p14:creationId xmlns:p14="http://schemas.microsoft.com/office/powerpoint/2010/main" val="2437079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AC1C8E8C-501C-1582-5770-3FAF39473949}"/>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40418895-F11A-8005-C2CB-DBDDD5762D8A}"/>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6B2CDDF-4871-CA63-D046-FDF2206EF7D9}"/>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E7672B2B-6AF6-4EFE-B137-AC004CA1B2D1}" type="datetime8">
              <a:rPr lang="he-IL" smtClean="0"/>
              <a:t>03 מאי 24</a:t>
            </a:fld>
            <a:endParaRPr lang="he-IL"/>
          </a:p>
        </p:txBody>
      </p:sp>
      <p:sp>
        <p:nvSpPr>
          <p:cNvPr id="5" name="מציין מיקום של כותרת תחתונה 4">
            <a:extLst>
              <a:ext uri="{FF2B5EF4-FFF2-40B4-BE49-F238E27FC236}">
                <a16:creationId xmlns:a16="http://schemas.microsoft.com/office/drawing/2014/main" id="{97703962-D6BD-12F2-1E8E-EFB6932724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0CA68A2B-0E76-07BC-B9C0-5520648B2F75}"/>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3F7FB255-5E62-4E60-AA69-C1A69D411474}" type="slidenum">
              <a:rPr lang="he-IL" smtClean="0"/>
              <a:t>‹#›</a:t>
            </a:fld>
            <a:endParaRPr lang="he-IL"/>
          </a:p>
        </p:txBody>
      </p:sp>
    </p:spTree>
    <p:extLst>
      <p:ext uri="{BB962C8B-B14F-4D97-AF65-F5344CB8AC3E}">
        <p14:creationId xmlns:p14="http://schemas.microsoft.com/office/powerpoint/2010/main" val="2118598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dt="0"/>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diagramData" Target="../diagrams/data3.xml"/><Relationship Id="rId7" Type="http://schemas.microsoft.com/office/2007/relationships/diagramDrawing" Target="../diagrams/drawing3.xml"/><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diagramColors" Target="../diagrams/colors3.xml"/><Relationship Id="rId5" Type="http://schemas.openxmlformats.org/officeDocument/2006/relationships/diagramQuickStyle" Target="../diagrams/quickStyle3.xml"/><Relationship Id="rId10" Type="http://schemas.openxmlformats.org/officeDocument/2006/relationships/image" Target="../media/image16.png"/><Relationship Id="rId4" Type="http://schemas.openxmlformats.org/officeDocument/2006/relationships/diagramLayout" Target="../diagrams/layout3.xml"/><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fif"/><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algn="l" rtl="0"/>
              <a:endParaRPr sz="1200"/>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algn="ctr" rtl="0">
                <a:lnSpc>
                  <a:spcPct val="147722"/>
                </a:lnSpc>
              </a:pPr>
              <a:endParaRPr sz="1200">
                <a:solidFill>
                  <a:schemeClr val="dk1"/>
                </a:solidFill>
                <a:latin typeface="Calibri"/>
                <a:ea typeface="Calibri"/>
                <a:cs typeface="Calibri"/>
                <a:sym typeface="Calibri"/>
              </a:endParaRPr>
            </a:p>
          </p:txBody>
        </p:sp>
      </p:grpSp>
      <p:sp>
        <p:nvSpPr>
          <p:cNvPr id="90" name="Google Shape;90;p13"/>
          <p:cNvSpPr txBox="1"/>
          <p:nvPr/>
        </p:nvSpPr>
        <p:spPr>
          <a:xfrm>
            <a:off x="523938" y="1352564"/>
            <a:ext cx="10503693" cy="3028521"/>
          </a:xfrm>
          <a:prstGeom prst="rect">
            <a:avLst/>
          </a:prstGeom>
          <a:noFill/>
          <a:ln>
            <a:noFill/>
          </a:ln>
        </p:spPr>
        <p:txBody>
          <a:bodyPr spcFirstLastPara="1" wrap="square" lIns="0" tIns="0" rIns="0" bIns="0" anchor="t" anchorCtr="0">
            <a:spAutoFit/>
          </a:bodyPr>
          <a:lstStyle/>
          <a:p>
            <a:pPr algn="l" rtl="0">
              <a:lnSpc>
                <a:spcPct val="119998"/>
              </a:lnSpc>
            </a:pPr>
            <a:r>
              <a:rPr lang="en-US" sz="4000" dirty="0">
                <a:solidFill>
                  <a:srgbClr val="0B1320"/>
                </a:solidFill>
                <a:latin typeface="Playfair Display Black"/>
              </a:rPr>
              <a:t>Capstone Project Phase 2 - 23-2-D-7</a:t>
            </a:r>
            <a:br>
              <a:rPr lang="en-US" sz="4000" dirty="0">
                <a:solidFill>
                  <a:srgbClr val="0B1320"/>
                </a:solidFill>
                <a:latin typeface="Playfair Display Black"/>
              </a:rPr>
            </a:br>
            <a:endParaRPr lang="en-US" sz="4000" dirty="0">
              <a:solidFill>
                <a:srgbClr val="0B1320"/>
              </a:solidFill>
              <a:latin typeface="Playfair Display Black"/>
            </a:endParaRPr>
          </a:p>
          <a:p>
            <a:pPr algn="l" rtl="0">
              <a:lnSpc>
                <a:spcPct val="119998"/>
              </a:lnSpc>
            </a:pPr>
            <a:r>
              <a:rPr lang="en-US" sz="2800" dirty="0">
                <a:solidFill>
                  <a:srgbClr val="0B1320"/>
                </a:solidFill>
                <a:latin typeface="Playfair Display Black"/>
              </a:rPr>
              <a:t>Camera measurement of physiological vital signs monitoring system</a:t>
            </a:r>
            <a:br>
              <a:rPr lang="en-US" sz="2800" dirty="0">
                <a:solidFill>
                  <a:srgbClr val="0B1320"/>
                </a:solidFill>
                <a:latin typeface="Playfair Display Black"/>
              </a:rPr>
            </a:br>
            <a:endParaRPr sz="2800" dirty="0">
              <a:solidFill>
                <a:srgbClr val="0B1320"/>
              </a:solidFill>
              <a:latin typeface="Playfair Display Black"/>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algn="l" rtl="0"/>
                <a:endParaRPr sz="1200"/>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algn="l" rtl="0"/>
                <a:endParaRPr sz="1200"/>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algn="l" rtl="0"/>
                <a:endParaRPr sz="1200"/>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algn="l" rtl="0"/>
              <a:endParaRPr sz="1200"/>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pic>
        <p:nvPicPr>
          <p:cNvPr id="2" name="Picture 1" descr="תמונה שמכילה טקסט, גופן, לוגו, גרפיקה&#10;&#10;התיאור נוצר באופן אוטומטי">
            <a:extLst>
              <a:ext uri="{FF2B5EF4-FFF2-40B4-BE49-F238E27FC236}">
                <a16:creationId xmlns:a16="http://schemas.microsoft.com/office/drawing/2014/main" id="{D1607DBE-762F-7D99-7E74-77B68EA4B4DF}"/>
              </a:ext>
            </a:extLst>
          </p:cNvPr>
          <p:cNvPicPr>
            <a:picLocks noChangeAspect="1"/>
          </p:cNvPicPr>
          <p:nvPr/>
        </p:nvPicPr>
        <p:blipFill>
          <a:blip r:embed="rId3"/>
          <a:stretch>
            <a:fillRect/>
          </a:stretch>
        </p:blipFill>
        <p:spPr>
          <a:xfrm>
            <a:off x="3949804" y="397502"/>
            <a:ext cx="3684738" cy="888135"/>
          </a:xfrm>
          <a:prstGeom prst="rect">
            <a:avLst/>
          </a:prstGeom>
        </p:spPr>
      </p:pic>
      <p:sp>
        <p:nvSpPr>
          <p:cNvPr id="4" name="Google Shape;90;p13">
            <a:extLst>
              <a:ext uri="{FF2B5EF4-FFF2-40B4-BE49-F238E27FC236}">
                <a16:creationId xmlns:a16="http://schemas.microsoft.com/office/drawing/2014/main" id="{CA18FC35-D1E9-D42D-9394-794E9DF8F7BF}"/>
              </a:ext>
            </a:extLst>
          </p:cNvPr>
          <p:cNvSpPr txBox="1"/>
          <p:nvPr/>
        </p:nvSpPr>
        <p:spPr>
          <a:xfrm>
            <a:off x="540327" y="4430647"/>
            <a:ext cx="13314218" cy="443198"/>
          </a:xfrm>
          <a:prstGeom prst="rect">
            <a:avLst/>
          </a:prstGeom>
          <a:noFill/>
          <a:ln>
            <a:noFill/>
          </a:ln>
        </p:spPr>
        <p:txBody>
          <a:bodyPr spcFirstLastPara="1" wrap="square" lIns="0" tIns="0" rIns="0" bIns="0" anchor="t" anchorCtr="0">
            <a:spAutoFit/>
          </a:bodyPr>
          <a:lstStyle/>
          <a:p>
            <a:pPr algn="l" rtl="0">
              <a:lnSpc>
                <a:spcPct val="119998"/>
              </a:lnSpc>
            </a:pPr>
            <a:r>
              <a:rPr lang="en-US" sz="2400" dirty="0">
                <a:solidFill>
                  <a:schemeClr val="tx1">
                    <a:lumMod val="50000"/>
                    <a:lumOff val="50000"/>
                  </a:schemeClr>
                </a:solidFill>
                <a:latin typeface="Playfair Display Black"/>
                <a:ea typeface="Playfair Display Black"/>
                <a:cs typeface="Playfair Display Black"/>
                <a:sym typeface="Playfair Display Black"/>
              </a:rPr>
              <a:t>Supervisors: Dr. Dan Lemberg and Mrs. Elena Kramer</a:t>
            </a:r>
            <a:endParaRPr sz="2400" dirty="0">
              <a:solidFill>
                <a:schemeClr val="tx1">
                  <a:lumMod val="50000"/>
                  <a:lumOff val="50000"/>
                </a:schemeClr>
              </a:solidFill>
            </a:endParaRPr>
          </a:p>
        </p:txBody>
      </p:sp>
      <p:sp>
        <p:nvSpPr>
          <p:cNvPr id="5" name="Google Shape;90;p13">
            <a:extLst>
              <a:ext uri="{FF2B5EF4-FFF2-40B4-BE49-F238E27FC236}">
                <a16:creationId xmlns:a16="http://schemas.microsoft.com/office/drawing/2014/main" id="{CDBF0B7D-35FA-8B20-797C-C7EE1E4C4283}"/>
              </a:ext>
            </a:extLst>
          </p:cNvPr>
          <p:cNvSpPr txBox="1"/>
          <p:nvPr/>
        </p:nvSpPr>
        <p:spPr>
          <a:xfrm>
            <a:off x="540327" y="5050464"/>
            <a:ext cx="13314218" cy="443198"/>
          </a:xfrm>
          <a:prstGeom prst="rect">
            <a:avLst/>
          </a:prstGeom>
          <a:noFill/>
          <a:ln>
            <a:noFill/>
          </a:ln>
        </p:spPr>
        <p:txBody>
          <a:bodyPr spcFirstLastPara="1" wrap="square" lIns="0" tIns="0" rIns="0" bIns="0" anchor="t" anchorCtr="0">
            <a:spAutoFit/>
          </a:bodyPr>
          <a:lstStyle/>
          <a:p>
            <a:pPr algn="l" rtl="0">
              <a:lnSpc>
                <a:spcPct val="119998"/>
              </a:lnSpc>
            </a:pPr>
            <a:r>
              <a:rPr lang="en-US" sz="2400" dirty="0">
                <a:solidFill>
                  <a:schemeClr val="tx1">
                    <a:lumMod val="50000"/>
                    <a:lumOff val="50000"/>
                  </a:schemeClr>
                </a:solidFill>
                <a:latin typeface="Playfair Display Black"/>
                <a:ea typeface="Playfair Display Black"/>
                <a:cs typeface="Playfair Display Black"/>
                <a:sym typeface="Playfair Display Black"/>
              </a:rPr>
              <a:t>Students: Shimon Rubin and Lior Guzovsky</a:t>
            </a:r>
            <a:endParaRPr sz="2400" dirty="0">
              <a:solidFill>
                <a:schemeClr val="tx1">
                  <a:lumMod val="50000"/>
                  <a:lumOff val="50000"/>
                </a:schemeClr>
              </a:solidFill>
            </a:endParaRPr>
          </a:p>
        </p:txBody>
      </p:sp>
      <p:sp>
        <p:nvSpPr>
          <p:cNvPr id="6" name="Slide Number Placeholder 5">
            <a:extLst>
              <a:ext uri="{FF2B5EF4-FFF2-40B4-BE49-F238E27FC236}">
                <a16:creationId xmlns:a16="http://schemas.microsoft.com/office/drawing/2014/main" id="{328D1F21-2C12-19B6-AA62-93E63A5FAB45}"/>
              </a:ext>
            </a:extLst>
          </p:cNvPr>
          <p:cNvSpPr>
            <a:spLocks noGrp="1"/>
          </p:cNvSpPr>
          <p:nvPr>
            <p:ph type="sldNum" sz="quarter" idx="12"/>
          </p:nvPr>
        </p:nvSpPr>
        <p:spPr/>
        <p:txBody>
          <a:bodyPr/>
          <a:lstStyle/>
          <a:p>
            <a:fld id="{3F7FB255-5E62-4E60-AA69-C1A69D411474}" type="slidenum">
              <a:rPr lang="he-IL" smtClean="0"/>
              <a:t>1</a:t>
            </a:fld>
            <a:endParaRPr lang="he-IL"/>
          </a:p>
        </p:txBody>
      </p:sp>
    </p:spTree>
    <p:extLst>
      <p:ext uri="{BB962C8B-B14F-4D97-AF65-F5344CB8AC3E}">
        <p14:creationId xmlns:p14="http://schemas.microsoft.com/office/powerpoint/2010/main" val="6759642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fade">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4228860" y="0"/>
            <a:ext cx="3734280"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Pipeline</a:t>
            </a:r>
            <a:endParaRPr sz="1067" dirty="0"/>
          </a:p>
        </p:txBody>
      </p:sp>
      <p:graphicFrame>
        <p:nvGraphicFramePr>
          <p:cNvPr id="5" name="Diagram 4">
            <a:extLst>
              <a:ext uri="{FF2B5EF4-FFF2-40B4-BE49-F238E27FC236}">
                <a16:creationId xmlns:a16="http://schemas.microsoft.com/office/drawing/2014/main" id="{1DD624AF-7913-56CD-AF93-11E3FAD22D55}"/>
              </a:ext>
            </a:extLst>
          </p:cNvPr>
          <p:cNvGraphicFramePr/>
          <p:nvPr>
            <p:extLst>
              <p:ext uri="{D42A27DB-BD31-4B8C-83A1-F6EECF244321}">
                <p14:modId xmlns:p14="http://schemas.microsoft.com/office/powerpoint/2010/main" val="3385066218"/>
              </p:ext>
            </p:extLst>
          </p:nvPr>
        </p:nvGraphicFramePr>
        <p:xfrm>
          <a:off x="2112575" y="1091367"/>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CEC36078-9E90-962E-8A54-4EA0F365CBB6}"/>
              </a:ext>
            </a:extLst>
          </p:cNvPr>
          <p:cNvSpPr>
            <a:spLocks noGrp="1"/>
          </p:cNvSpPr>
          <p:nvPr>
            <p:ph type="sldNum" sz="quarter" idx="12"/>
          </p:nvPr>
        </p:nvSpPr>
        <p:spPr/>
        <p:txBody>
          <a:bodyPr/>
          <a:lstStyle/>
          <a:p>
            <a:fld id="{3F7FB255-5E62-4E60-AA69-C1A69D411474}" type="slidenum">
              <a:rPr lang="he-IL" smtClean="0"/>
              <a:t>10</a:t>
            </a:fld>
            <a:endParaRPr lang="he-IL"/>
          </a:p>
        </p:txBody>
      </p:sp>
    </p:spTree>
    <p:extLst>
      <p:ext uri="{BB962C8B-B14F-4D97-AF65-F5344CB8AC3E}">
        <p14:creationId xmlns:p14="http://schemas.microsoft.com/office/powerpoint/2010/main" val="3261900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9AC92696-EAD6-9965-DDA5-AE3BA461C902}"/>
            </a:ext>
          </a:extLst>
        </p:cNvPr>
        <p:cNvGrpSpPr/>
        <p:nvPr/>
      </p:nvGrpSpPr>
      <p:grpSpPr>
        <a:xfrm>
          <a:off x="0" y="0"/>
          <a:ext cx="0" cy="0"/>
          <a:chOff x="0" y="0"/>
          <a:chExt cx="0" cy="0"/>
        </a:xfrm>
      </p:grpSpPr>
      <p:sp>
        <p:nvSpPr>
          <p:cNvPr id="116" name="Google Shape;116;p14">
            <a:extLst>
              <a:ext uri="{FF2B5EF4-FFF2-40B4-BE49-F238E27FC236}">
                <a16:creationId xmlns:a16="http://schemas.microsoft.com/office/drawing/2014/main" id="{35AF6F1E-B67A-9A9D-7F79-540168FA6E0C}"/>
              </a:ext>
            </a:extLst>
          </p:cNvPr>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a:extLst>
              <a:ext uri="{FF2B5EF4-FFF2-40B4-BE49-F238E27FC236}">
                <a16:creationId xmlns:a16="http://schemas.microsoft.com/office/drawing/2014/main" id="{A3E0EAF5-5B4E-A261-BE06-AC708D45E0B9}"/>
              </a:ext>
            </a:extLst>
          </p:cNvPr>
          <p:cNvGrpSpPr/>
          <p:nvPr/>
        </p:nvGrpSpPr>
        <p:grpSpPr>
          <a:xfrm>
            <a:off x="9808210" y="1172240"/>
            <a:ext cx="271215" cy="272431"/>
            <a:chOff x="1813" y="0"/>
            <a:chExt cx="809173" cy="812800"/>
          </a:xfrm>
        </p:grpSpPr>
        <p:sp>
          <p:nvSpPr>
            <p:cNvPr id="131" name="Google Shape;131;p14">
              <a:extLst>
                <a:ext uri="{FF2B5EF4-FFF2-40B4-BE49-F238E27FC236}">
                  <a16:creationId xmlns:a16="http://schemas.microsoft.com/office/drawing/2014/main" id="{0AA0444A-0858-D320-7FA8-B5503602AF83}"/>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a:extLst>
                <a:ext uri="{FF2B5EF4-FFF2-40B4-BE49-F238E27FC236}">
                  <a16:creationId xmlns:a16="http://schemas.microsoft.com/office/drawing/2014/main" id="{4CFF9C42-7D5A-FC8B-1600-C3F82FAB9896}"/>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a:extLst>
              <a:ext uri="{FF2B5EF4-FFF2-40B4-BE49-F238E27FC236}">
                <a16:creationId xmlns:a16="http://schemas.microsoft.com/office/drawing/2014/main" id="{61300ACC-F8A4-046E-A734-97E46A5A6727}"/>
              </a:ext>
            </a:extLst>
          </p:cNvPr>
          <p:cNvGrpSpPr/>
          <p:nvPr/>
        </p:nvGrpSpPr>
        <p:grpSpPr>
          <a:xfrm>
            <a:off x="10196358" y="1172240"/>
            <a:ext cx="271215" cy="272431"/>
            <a:chOff x="1813" y="0"/>
            <a:chExt cx="809173" cy="812800"/>
          </a:xfrm>
        </p:grpSpPr>
        <p:sp>
          <p:nvSpPr>
            <p:cNvPr id="134" name="Google Shape;134;p14">
              <a:extLst>
                <a:ext uri="{FF2B5EF4-FFF2-40B4-BE49-F238E27FC236}">
                  <a16:creationId xmlns:a16="http://schemas.microsoft.com/office/drawing/2014/main" id="{7B30066A-E26F-9E6A-28D7-9FBA16EF51F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a:extLst>
                <a:ext uri="{FF2B5EF4-FFF2-40B4-BE49-F238E27FC236}">
                  <a16:creationId xmlns:a16="http://schemas.microsoft.com/office/drawing/2014/main" id="{046E11BE-29C4-6B8C-2252-A0B96F6E0F14}"/>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a:extLst>
              <a:ext uri="{FF2B5EF4-FFF2-40B4-BE49-F238E27FC236}">
                <a16:creationId xmlns:a16="http://schemas.microsoft.com/office/drawing/2014/main" id="{91CC3382-A349-69B5-A8E4-19EB0AD14569}"/>
              </a:ext>
            </a:extLst>
          </p:cNvPr>
          <p:cNvGrpSpPr/>
          <p:nvPr/>
        </p:nvGrpSpPr>
        <p:grpSpPr>
          <a:xfrm>
            <a:off x="10615647" y="1172240"/>
            <a:ext cx="271215" cy="272431"/>
            <a:chOff x="1813" y="0"/>
            <a:chExt cx="809173" cy="812800"/>
          </a:xfrm>
        </p:grpSpPr>
        <p:sp>
          <p:nvSpPr>
            <p:cNvPr id="137" name="Google Shape;137;p14">
              <a:extLst>
                <a:ext uri="{FF2B5EF4-FFF2-40B4-BE49-F238E27FC236}">
                  <a16:creationId xmlns:a16="http://schemas.microsoft.com/office/drawing/2014/main" id="{94C7D018-6F7A-B277-FE90-0644017A9F6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a:extLst>
                <a:ext uri="{FF2B5EF4-FFF2-40B4-BE49-F238E27FC236}">
                  <a16:creationId xmlns:a16="http://schemas.microsoft.com/office/drawing/2014/main" id="{5D5A1142-0EA9-A027-BE88-C34785297115}"/>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a:extLst>
              <a:ext uri="{FF2B5EF4-FFF2-40B4-BE49-F238E27FC236}">
                <a16:creationId xmlns:a16="http://schemas.microsoft.com/office/drawing/2014/main" id="{7CAED839-1276-AFD5-26BF-AC946EF02EBC}"/>
              </a:ext>
            </a:extLst>
          </p:cNvPr>
          <p:cNvGrpSpPr/>
          <p:nvPr/>
        </p:nvGrpSpPr>
        <p:grpSpPr>
          <a:xfrm>
            <a:off x="1315980" y="6077247"/>
            <a:ext cx="271215" cy="272431"/>
            <a:chOff x="1813" y="0"/>
            <a:chExt cx="809173" cy="812800"/>
          </a:xfrm>
        </p:grpSpPr>
        <p:sp>
          <p:nvSpPr>
            <p:cNvPr id="140" name="Google Shape;140;p14">
              <a:extLst>
                <a:ext uri="{FF2B5EF4-FFF2-40B4-BE49-F238E27FC236}">
                  <a16:creationId xmlns:a16="http://schemas.microsoft.com/office/drawing/2014/main" id="{A57D1583-44B8-A393-3FE8-916B1B6796B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a:extLst>
                <a:ext uri="{FF2B5EF4-FFF2-40B4-BE49-F238E27FC236}">
                  <a16:creationId xmlns:a16="http://schemas.microsoft.com/office/drawing/2014/main" id="{3644DF77-ED9F-2365-769B-8DFD05BB3267}"/>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a:extLst>
              <a:ext uri="{FF2B5EF4-FFF2-40B4-BE49-F238E27FC236}">
                <a16:creationId xmlns:a16="http://schemas.microsoft.com/office/drawing/2014/main" id="{893CFAC4-B24F-C3DA-72A8-566A6677A7B0}"/>
              </a:ext>
            </a:extLst>
          </p:cNvPr>
          <p:cNvGrpSpPr/>
          <p:nvPr/>
        </p:nvGrpSpPr>
        <p:grpSpPr>
          <a:xfrm>
            <a:off x="1715896" y="6067672"/>
            <a:ext cx="271215" cy="272431"/>
            <a:chOff x="1813" y="0"/>
            <a:chExt cx="809173" cy="812800"/>
          </a:xfrm>
        </p:grpSpPr>
        <p:sp>
          <p:nvSpPr>
            <p:cNvPr id="143" name="Google Shape;143;p14">
              <a:extLst>
                <a:ext uri="{FF2B5EF4-FFF2-40B4-BE49-F238E27FC236}">
                  <a16:creationId xmlns:a16="http://schemas.microsoft.com/office/drawing/2014/main" id="{12559E0B-FE25-468C-692D-644DF45A43CB}"/>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a:extLst>
                <a:ext uri="{FF2B5EF4-FFF2-40B4-BE49-F238E27FC236}">
                  <a16:creationId xmlns:a16="http://schemas.microsoft.com/office/drawing/2014/main" id="{289D12B9-A3DB-30AF-81E2-82C898AACB15}"/>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a:extLst>
              <a:ext uri="{FF2B5EF4-FFF2-40B4-BE49-F238E27FC236}">
                <a16:creationId xmlns:a16="http://schemas.microsoft.com/office/drawing/2014/main" id="{F14CAAEF-573C-D871-3DB6-482DC68478A7}"/>
              </a:ext>
            </a:extLst>
          </p:cNvPr>
          <p:cNvGrpSpPr/>
          <p:nvPr/>
        </p:nvGrpSpPr>
        <p:grpSpPr>
          <a:xfrm>
            <a:off x="2145410" y="6067943"/>
            <a:ext cx="271215" cy="272431"/>
            <a:chOff x="1813" y="0"/>
            <a:chExt cx="809173" cy="812800"/>
          </a:xfrm>
        </p:grpSpPr>
        <p:sp>
          <p:nvSpPr>
            <p:cNvPr id="146" name="Google Shape;146;p14">
              <a:extLst>
                <a:ext uri="{FF2B5EF4-FFF2-40B4-BE49-F238E27FC236}">
                  <a16:creationId xmlns:a16="http://schemas.microsoft.com/office/drawing/2014/main" id="{1B6E0EA6-9FD2-7599-721B-BD1238ECB747}"/>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a:extLst>
                <a:ext uri="{FF2B5EF4-FFF2-40B4-BE49-F238E27FC236}">
                  <a16:creationId xmlns:a16="http://schemas.microsoft.com/office/drawing/2014/main" id="{DFD6CA8A-B120-DB40-D3E4-FCE1ED5905BB}"/>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9C73D637-5ABF-654E-E19F-E569C6E0C691}"/>
              </a:ext>
            </a:extLst>
          </p:cNvPr>
          <p:cNvSpPr txBox="1"/>
          <p:nvPr/>
        </p:nvSpPr>
        <p:spPr>
          <a:xfrm>
            <a:off x="4228860" y="0"/>
            <a:ext cx="3734280"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Pipeline</a:t>
            </a:r>
            <a:endParaRPr sz="1067" dirty="0"/>
          </a:p>
        </p:txBody>
      </p:sp>
      <p:graphicFrame>
        <p:nvGraphicFramePr>
          <p:cNvPr id="5" name="Diagram 4">
            <a:extLst>
              <a:ext uri="{FF2B5EF4-FFF2-40B4-BE49-F238E27FC236}">
                <a16:creationId xmlns:a16="http://schemas.microsoft.com/office/drawing/2014/main" id="{0E88F63A-EFA9-FDA1-F20E-F372D056388E}"/>
              </a:ext>
            </a:extLst>
          </p:cNvPr>
          <p:cNvGraphicFramePr/>
          <p:nvPr/>
        </p:nvGraphicFramePr>
        <p:xfrm>
          <a:off x="1477759" y="1172240"/>
          <a:ext cx="9912693"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88B8860C-1C27-7201-B4DE-26B1B3FC43E7}"/>
              </a:ext>
            </a:extLst>
          </p:cNvPr>
          <p:cNvSpPr>
            <a:spLocks noGrp="1"/>
          </p:cNvSpPr>
          <p:nvPr>
            <p:ph type="sldNum" sz="quarter" idx="12"/>
          </p:nvPr>
        </p:nvSpPr>
        <p:spPr/>
        <p:txBody>
          <a:bodyPr/>
          <a:lstStyle/>
          <a:p>
            <a:fld id="{3F7FB255-5E62-4E60-AA69-C1A69D411474}" type="slidenum">
              <a:rPr lang="he-IL" smtClean="0"/>
              <a:t>11</a:t>
            </a:fld>
            <a:endParaRPr lang="he-IL"/>
          </a:p>
        </p:txBody>
      </p:sp>
      <p:pic>
        <p:nvPicPr>
          <p:cNvPr id="4" name="תמונה 3">
            <a:extLst>
              <a:ext uri="{FF2B5EF4-FFF2-40B4-BE49-F238E27FC236}">
                <a16:creationId xmlns:a16="http://schemas.microsoft.com/office/drawing/2014/main" id="{2A140E83-2FA1-48ED-5B7B-E73E62593DA5}"/>
              </a:ext>
            </a:extLst>
          </p:cNvPr>
          <p:cNvPicPr>
            <a:picLocks noChangeAspect="1"/>
          </p:cNvPicPr>
          <p:nvPr/>
        </p:nvPicPr>
        <p:blipFill>
          <a:blip r:embed="rId8"/>
          <a:stretch>
            <a:fillRect/>
          </a:stretch>
        </p:blipFill>
        <p:spPr>
          <a:xfrm>
            <a:off x="1315980" y="4482986"/>
            <a:ext cx="2743200" cy="634236"/>
          </a:xfrm>
          <a:prstGeom prst="rect">
            <a:avLst/>
          </a:prstGeom>
        </p:spPr>
      </p:pic>
      <p:pic>
        <p:nvPicPr>
          <p:cNvPr id="7" name="תמונה 6">
            <a:extLst>
              <a:ext uri="{FF2B5EF4-FFF2-40B4-BE49-F238E27FC236}">
                <a16:creationId xmlns:a16="http://schemas.microsoft.com/office/drawing/2014/main" id="{5A89AB42-793D-09AD-E48A-C8258EC7532E}"/>
              </a:ext>
            </a:extLst>
          </p:cNvPr>
          <p:cNvPicPr>
            <a:picLocks noChangeAspect="1"/>
          </p:cNvPicPr>
          <p:nvPr/>
        </p:nvPicPr>
        <p:blipFill>
          <a:blip r:embed="rId9"/>
          <a:stretch>
            <a:fillRect/>
          </a:stretch>
        </p:blipFill>
        <p:spPr>
          <a:xfrm>
            <a:off x="1315980" y="5224610"/>
            <a:ext cx="2743200" cy="639551"/>
          </a:xfrm>
          <a:prstGeom prst="rect">
            <a:avLst/>
          </a:prstGeom>
        </p:spPr>
      </p:pic>
      <p:pic>
        <p:nvPicPr>
          <p:cNvPr id="9" name="תמונה 8">
            <a:extLst>
              <a:ext uri="{FF2B5EF4-FFF2-40B4-BE49-F238E27FC236}">
                <a16:creationId xmlns:a16="http://schemas.microsoft.com/office/drawing/2014/main" id="{5DCF5DE5-17E3-EF16-4622-A3A8B542DC90}"/>
              </a:ext>
            </a:extLst>
          </p:cNvPr>
          <p:cNvPicPr>
            <a:picLocks noChangeAspect="1"/>
          </p:cNvPicPr>
          <p:nvPr/>
        </p:nvPicPr>
        <p:blipFill>
          <a:blip r:embed="rId10"/>
          <a:stretch>
            <a:fillRect/>
          </a:stretch>
        </p:blipFill>
        <p:spPr>
          <a:xfrm>
            <a:off x="6394576" y="5399995"/>
            <a:ext cx="2381372" cy="571529"/>
          </a:xfrm>
          <a:prstGeom prst="rect">
            <a:avLst/>
          </a:prstGeom>
        </p:spPr>
      </p:pic>
    </p:spTree>
    <p:extLst>
      <p:ext uri="{BB962C8B-B14F-4D97-AF65-F5344CB8AC3E}">
        <p14:creationId xmlns:p14="http://schemas.microsoft.com/office/powerpoint/2010/main" val="35987286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4101216" y="2143796"/>
            <a:ext cx="6345382"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Results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0CB71A22-6A79-C0BE-DB6F-2E0177E813F6}"/>
              </a:ext>
            </a:extLst>
          </p:cNvPr>
          <p:cNvSpPr>
            <a:spLocks noGrp="1"/>
          </p:cNvSpPr>
          <p:nvPr>
            <p:ph type="sldNum" sz="quarter" idx="12"/>
          </p:nvPr>
        </p:nvSpPr>
        <p:spPr/>
        <p:txBody>
          <a:bodyPr/>
          <a:lstStyle/>
          <a:p>
            <a:fld id="{3F7FB255-5E62-4E60-AA69-C1A69D411474}" type="slidenum">
              <a:rPr lang="he-IL" smtClean="0"/>
              <a:t>12</a:t>
            </a:fld>
            <a:endParaRPr lang="he-IL"/>
          </a:p>
        </p:txBody>
      </p:sp>
    </p:spTree>
    <p:extLst>
      <p:ext uri="{BB962C8B-B14F-4D97-AF65-F5344CB8AC3E}">
        <p14:creationId xmlns:p14="http://schemas.microsoft.com/office/powerpoint/2010/main" val="3768114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marL="0" marR="0" lvl="0" indent="0" algn="ctr" defTabSz="914400" rtl="1" eaLnBrk="1" fontAlgn="auto" latinLnBrk="0" hangingPunct="1">
              <a:lnSpc>
                <a:spcPct val="150000"/>
              </a:lnSpc>
              <a:spcBef>
                <a:spcPts val="0"/>
              </a:spcBef>
              <a:spcAft>
                <a:spcPts val="0"/>
              </a:spcAft>
              <a:buClr>
                <a:srgbClr val="44546A"/>
              </a:buClr>
              <a:buSzTx/>
              <a:buFontTx/>
              <a:buNone/>
              <a:tabLst/>
              <a:defRPr/>
            </a:pPr>
            <a:endParaRPr kumimoji="0" lang="en-US" sz="4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4732913" y="-120979"/>
            <a:ext cx="7262555" cy="108343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20002"/>
              </a:lnSpc>
              <a:spcBef>
                <a:spcPts val="0"/>
              </a:spcBef>
              <a:spcAft>
                <a:spcPts val="0"/>
              </a:spcAft>
              <a:buClrTx/>
              <a:buSzTx/>
              <a:buFontTx/>
              <a:buNone/>
              <a:tabLst/>
              <a:defRPr/>
            </a:pPr>
            <a:r>
              <a:rPr kumimoji="0" lang="en-US" sz="58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Results</a:t>
            </a:r>
            <a:endParaRPr kumimoji="0" sz="1067"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F8F0FF0F-8EE9-4833-9797-8A565CD6E60F}"/>
              </a:ext>
            </a:extLst>
          </p:cNvPr>
          <p:cNvSpPr>
            <a:spLocks noGrp="1"/>
          </p:cNvSpPr>
          <p:nvPr>
            <p:ph type="sldNum" sz="quarter" idx="12"/>
          </p:nvPr>
        </p:nvSpPr>
        <p:spPr/>
        <p:txBody>
          <a:bodyPr/>
          <a:lstStyle/>
          <a:p>
            <a:fld id="{3F7FB255-5E62-4E60-AA69-C1A69D411474}" type="slidenum">
              <a:rPr lang="he-IL" smtClean="0"/>
              <a:t>13</a:t>
            </a:fld>
            <a:endParaRPr lang="he-IL"/>
          </a:p>
        </p:txBody>
      </p:sp>
      <p:pic>
        <p:nvPicPr>
          <p:cNvPr id="6" name="תמונה 5">
            <a:extLst>
              <a:ext uri="{FF2B5EF4-FFF2-40B4-BE49-F238E27FC236}">
                <a16:creationId xmlns:a16="http://schemas.microsoft.com/office/drawing/2014/main" id="{D2CF83EE-1144-5BD2-91C7-EAF83BF023BA}"/>
              </a:ext>
            </a:extLst>
          </p:cNvPr>
          <p:cNvPicPr>
            <a:picLocks noChangeAspect="1"/>
          </p:cNvPicPr>
          <p:nvPr/>
        </p:nvPicPr>
        <p:blipFill>
          <a:blip r:embed="rId3"/>
          <a:stretch>
            <a:fillRect/>
          </a:stretch>
        </p:blipFill>
        <p:spPr>
          <a:xfrm>
            <a:off x="3620093" y="3768936"/>
            <a:ext cx="4744097" cy="2580742"/>
          </a:xfrm>
          <a:prstGeom prst="rect">
            <a:avLst/>
          </a:prstGeom>
        </p:spPr>
      </p:pic>
      <p:sp>
        <p:nvSpPr>
          <p:cNvPr id="7" name="תיבת טקסט 6">
            <a:extLst>
              <a:ext uri="{FF2B5EF4-FFF2-40B4-BE49-F238E27FC236}">
                <a16:creationId xmlns:a16="http://schemas.microsoft.com/office/drawing/2014/main" id="{F70CFD28-4001-2433-B4A9-5CF9406D376B}"/>
              </a:ext>
            </a:extLst>
          </p:cNvPr>
          <p:cNvSpPr txBox="1"/>
          <p:nvPr/>
        </p:nvSpPr>
        <p:spPr>
          <a:xfrm>
            <a:off x="1014636" y="1074728"/>
            <a:ext cx="9625944" cy="2610843"/>
          </a:xfrm>
          <a:prstGeom prst="rect">
            <a:avLst/>
          </a:prstGeom>
          <a:noFill/>
        </p:spPr>
        <p:txBody>
          <a:bodyPr wrap="square" rtlCol="1">
            <a:spAutoFit/>
          </a:bodyPr>
          <a:lstStyle/>
          <a:p>
            <a:pPr algn="l" rtl="0">
              <a:lnSpc>
                <a:spcPct val="150000"/>
              </a:lnSpc>
              <a:buFont typeface="Arial" panose="020B0604020202020204" pitchFamily="34" charset="0"/>
              <a:buChar char="•"/>
            </a:pPr>
            <a:r>
              <a:rPr lang="en-US" sz="2800" b="0" i="0" dirty="0">
                <a:solidFill>
                  <a:schemeClr val="bg1"/>
                </a:solidFill>
                <a:effectLst/>
              </a:rPr>
              <a:t> Validated system accuracy against oximeter readings </a:t>
            </a:r>
          </a:p>
          <a:p>
            <a:pPr algn="l" rtl="0">
              <a:lnSpc>
                <a:spcPct val="150000"/>
              </a:lnSpc>
              <a:buFont typeface="Arial" panose="020B0604020202020204" pitchFamily="34" charset="0"/>
              <a:buChar char="•"/>
            </a:pPr>
            <a:r>
              <a:rPr lang="en-US" sz="2800" dirty="0">
                <a:solidFill>
                  <a:schemeClr val="bg1"/>
                </a:solidFill>
              </a:rPr>
              <a:t> D</a:t>
            </a:r>
            <a:r>
              <a:rPr lang="en-US" sz="2800" b="0" i="0" dirty="0">
                <a:solidFill>
                  <a:schemeClr val="bg1"/>
                </a:solidFill>
                <a:effectLst/>
              </a:rPr>
              <a:t>iverse participants, 20-30 years, 60-120 BPM range</a:t>
            </a:r>
          </a:p>
          <a:p>
            <a:pPr algn="l" rtl="0">
              <a:lnSpc>
                <a:spcPct val="150000"/>
              </a:lnSpc>
              <a:buFont typeface="Arial" panose="020B0604020202020204" pitchFamily="34" charset="0"/>
              <a:buChar char="•"/>
            </a:pPr>
            <a:r>
              <a:rPr lang="en-US" sz="2800" b="0" i="0" dirty="0">
                <a:solidFill>
                  <a:schemeClr val="bg1"/>
                </a:solidFill>
                <a:effectLst/>
              </a:rPr>
              <a:t> Two-tier data approach for verification and performance</a:t>
            </a:r>
          </a:p>
          <a:p>
            <a:pPr algn="l" rtl="0">
              <a:lnSpc>
                <a:spcPct val="150000"/>
              </a:lnSpc>
              <a:buFont typeface="Arial" panose="020B0604020202020204" pitchFamily="34" charset="0"/>
              <a:buChar char="•"/>
            </a:pPr>
            <a:r>
              <a:rPr lang="en-US" sz="2800" b="0" i="0" dirty="0">
                <a:solidFill>
                  <a:schemeClr val="bg1"/>
                </a:solidFill>
                <a:effectLst/>
              </a:rPr>
              <a:t> System showed 93% accuracy in natural lighting</a:t>
            </a:r>
          </a:p>
        </p:txBody>
      </p:sp>
    </p:spTree>
    <p:extLst>
      <p:ext uri="{BB962C8B-B14F-4D97-AF65-F5344CB8AC3E}">
        <p14:creationId xmlns:p14="http://schemas.microsoft.com/office/powerpoint/2010/main" val="4524446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2315947" y="1944247"/>
            <a:ext cx="7432873"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lang="en-US" sz="7667" noProof="0" dirty="0">
                <a:solidFill>
                  <a:srgbClr val="0B1320"/>
                </a:solidFill>
                <a:latin typeface="Playfair Display Black"/>
                <a:sym typeface="Playfair Display Black"/>
              </a:rPr>
              <a:t>Testing Process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C3C5A29D-6B7C-AF5B-69D4-53514F7A7704}"/>
              </a:ext>
            </a:extLst>
          </p:cNvPr>
          <p:cNvSpPr>
            <a:spLocks noGrp="1"/>
          </p:cNvSpPr>
          <p:nvPr>
            <p:ph type="sldNum" sz="quarter" idx="12"/>
          </p:nvPr>
        </p:nvSpPr>
        <p:spPr/>
        <p:txBody>
          <a:bodyPr/>
          <a:lstStyle/>
          <a:p>
            <a:fld id="{3F7FB255-5E62-4E60-AA69-C1A69D411474}" type="slidenum">
              <a:rPr lang="he-IL" smtClean="0"/>
              <a:t>14</a:t>
            </a:fld>
            <a:endParaRPr lang="he-IL"/>
          </a:p>
        </p:txBody>
      </p:sp>
    </p:spTree>
    <p:extLst>
      <p:ext uri="{BB962C8B-B14F-4D97-AF65-F5344CB8AC3E}">
        <p14:creationId xmlns:p14="http://schemas.microsoft.com/office/powerpoint/2010/main" val="9858515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2" name="Google Shape;121;p14">
            <a:extLst>
              <a:ext uri="{FF2B5EF4-FFF2-40B4-BE49-F238E27FC236}">
                <a16:creationId xmlns:a16="http://schemas.microsoft.com/office/drawing/2014/main" id="{81005D3B-D1EA-3F29-E4EF-4B3AF96AC2EE}"/>
              </a:ext>
            </a:extLst>
          </p:cNvPr>
          <p:cNvSpPr txBox="1"/>
          <p:nvPr/>
        </p:nvSpPr>
        <p:spPr>
          <a:xfrm>
            <a:off x="2416625" y="0"/>
            <a:ext cx="8104036"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Acceptance Testing</a:t>
            </a:r>
            <a:endParaRPr sz="1067" dirty="0"/>
          </a:p>
        </p:txBody>
      </p:sp>
      <p:sp>
        <p:nvSpPr>
          <p:cNvPr id="5" name="Slide Number Placeholder 4">
            <a:extLst>
              <a:ext uri="{FF2B5EF4-FFF2-40B4-BE49-F238E27FC236}">
                <a16:creationId xmlns:a16="http://schemas.microsoft.com/office/drawing/2014/main" id="{78ED2E0F-D02B-6280-66C8-CB1C3F2AC93F}"/>
              </a:ext>
            </a:extLst>
          </p:cNvPr>
          <p:cNvSpPr>
            <a:spLocks noGrp="1"/>
          </p:cNvSpPr>
          <p:nvPr>
            <p:ph type="sldNum" sz="quarter" idx="12"/>
          </p:nvPr>
        </p:nvSpPr>
        <p:spPr/>
        <p:txBody>
          <a:bodyPr/>
          <a:lstStyle/>
          <a:p>
            <a:fld id="{3F7FB255-5E62-4E60-AA69-C1A69D411474}" type="slidenum">
              <a:rPr lang="he-IL" smtClean="0"/>
              <a:t>15</a:t>
            </a:fld>
            <a:endParaRPr lang="he-IL"/>
          </a:p>
        </p:txBody>
      </p:sp>
      <p:pic>
        <p:nvPicPr>
          <p:cNvPr id="10" name="תמונה 9">
            <a:extLst>
              <a:ext uri="{FF2B5EF4-FFF2-40B4-BE49-F238E27FC236}">
                <a16:creationId xmlns:a16="http://schemas.microsoft.com/office/drawing/2014/main" id="{D009CC65-F9F2-1724-7E13-A31C505325D2}"/>
              </a:ext>
            </a:extLst>
          </p:cNvPr>
          <p:cNvPicPr>
            <a:picLocks noChangeAspect="1"/>
          </p:cNvPicPr>
          <p:nvPr/>
        </p:nvPicPr>
        <p:blipFill>
          <a:blip r:embed="rId3"/>
          <a:stretch>
            <a:fillRect/>
          </a:stretch>
        </p:blipFill>
        <p:spPr>
          <a:xfrm>
            <a:off x="1512915" y="1619682"/>
            <a:ext cx="9166170" cy="3997706"/>
          </a:xfrm>
          <a:prstGeom prst="rect">
            <a:avLst/>
          </a:prstGeom>
        </p:spPr>
      </p:pic>
    </p:spTree>
    <p:extLst>
      <p:ext uri="{BB962C8B-B14F-4D97-AF65-F5344CB8AC3E}">
        <p14:creationId xmlns:p14="http://schemas.microsoft.com/office/powerpoint/2010/main" val="20934849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4" name="Google Shape;121;p14">
            <a:extLst>
              <a:ext uri="{FF2B5EF4-FFF2-40B4-BE49-F238E27FC236}">
                <a16:creationId xmlns:a16="http://schemas.microsoft.com/office/drawing/2014/main" id="{CD26C084-D2C3-2B4C-1146-C1F8BF7E037D}"/>
              </a:ext>
            </a:extLst>
          </p:cNvPr>
          <p:cNvSpPr txBox="1"/>
          <p:nvPr/>
        </p:nvSpPr>
        <p:spPr>
          <a:xfrm>
            <a:off x="2416625" y="-66140"/>
            <a:ext cx="7862376" cy="1280479"/>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Acceptance Testing</a:t>
            </a:r>
            <a:endParaRPr lang="en-US" sz="1067" dirty="0"/>
          </a:p>
          <a:p>
            <a:pPr algn="l" rtl="0">
              <a:lnSpc>
                <a:spcPct val="120002"/>
              </a:lnSpc>
            </a:pPr>
            <a:endParaRPr sz="1067" dirty="0"/>
          </a:p>
        </p:txBody>
      </p:sp>
      <p:sp>
        <p:nvSpPr>
          <p:cNvPr id="5" name="Slide Number Placeholder 4">
            <a:extLst>
              <a:ext uri="{FF2B5EF4-FFF2-40B4-BE49-F238E27FC236}">
                <a16:creationId xmlns:a16="http://schemas.microsoft.com/office/drawing/2014/main" id="{2CECCE49-5588-1C31-510F-5C53312FD75D}"/>
              </a:ext>
            </a:extLst>
          </p:cNvPr>
          <p:cNvSpPr>
            <a:spLocks noGrp="1"/>
          </p:cNvSpPr>
          <p:nvPr>
            <p:ph type="sldNum" sz="quarter" idx="12"/>
          </p:nvPr>
        </p:nvSpPr>
        <p:spPr/>
        <p:txBody>
          <a:bodyPr/>
          <a:lstStyle/>
          <a:p>
            <a:fld id="{3F7FB255-5E62-4E60-AA69-C1A69D411474}" type="slidenum">
              <a:rPr lang="he-IL" smtClean="0"/>
              <a:t>16</a:t>
            </a:fld>
            <a:endParaRPr lang="he-IL"/>
          </a:p>
        </p:txBody>
      </p:sp>
      <p:pic>
        <p:nvPicPr>
          <p:cNvPr id="6" name="תמונה 5">
            <a:extLst>
              <a:ext uri="{FF2B5EF4-FFF2-40B4-BE49-F238E27FC236}">
                <a16:creationId xmlns:a16="http://schemas.microsoft.com/office/drawing/2014/main" id="{AB9327E7-3C8A-6F12-3D3D-7E873549B647}"/>
              </a:ext>
            </a:extLst>
          </p:cNvPr>
          <p:cNvPicPr>
            <a:picLocks noChangeAspect="1"/>
          </p:cNvPicPr>
          <p:nvPr/>
        </p:nvPicPr>
        <p:blipFill>
          <a:blip r:embed="rId3"/>
          <a:stretch>
            <a:fillRect/>
          </a:stretch>
        </p:blipFill>
        <p:spPr>
          <a:xfrm>
            <a:off x="1138405" y="2042811"/>
            <a:ext cx="9915189" cy="2877594"/>
          </a:xfrm>
          <a:prstGeom prst="rect">
            <a:avLst/>
          </a:prstGeom>
        </p:spPr>
      </p:pic>
    </p:spTree>
    <p:extLst>
      <p:ext uri="{BB962C8B-B14F-4D97-AF65-F5344CB8AC3E}">
        <p14:creationId xmlns:p14="http://schemas.microsoft.com/office/powerpoint/2010/main" val="1163485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2377993" y="1717399"/>
            <a:ext cx="8193077"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Projec</a:t>
            </a:r>
            <a:r>
              <a:rPr lang="en-US" sz="7667" dirty="0">
                <a:solidFill>
                  <a:srgbClr val="0B1320"/>
                </a:solidFill>
                <a:latin typeface="Playfair Display Black"/>
                <a:sym typeface="Playfair Display Black"/>
              </a:rPr>
              <a:t>t Metrics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BD1BFE2E-5077-28FF-1629-C93385794C99}"/>
              </a:ext>
            </a:extLst>
          </p:cNvPr>
          <p:cNvSpPr>
            <a:spLocks noGrp="1"/>
          </p:cNvSpPr>
          <p:nvPr>
            <p:ph type="sldNum" sz="quarter" idx="12"/>
          </p:nvPr>
        </p:nvSpPr>
        <p:spPr/>
        <p:txBody>
          <a:bodyPr/>
          <a:lstStyle/>
          <a:p>
            <a:fld id="{3F7FB255-5E62-4E60-AA69-C1A69D411474}" type="slidenum">
              <a:rPr lang="he-IL" smtClean="0"/>
              <a:t>17</a:t>
            </a:fld>
            <a:endParaRPr lang="he-IL"/>
          </a:p>
        </p:txBody>
      </p:sp>
    </p:spTree>
    <p:extLst>
      <p:ext uri="{BB962C8B-B14F-4D97-AF65-F5344CB8AC3E}">
        <p14:creationId xmlns:p14="http://schemas.microsoft.com/office/powerpoint/2010/main" val="23674383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5F46870E-A00E-33FE-6C9D-AAA92F61C87D}"/>
            </a:ext>
          </a:extLst>
        </p:cNvPr>
        <p:cNvGrpSpPr/>
        <p:nvPr/>
      </p:nvGrpSpPr>
      <p:grpSpPr>
        <a:xfrm>
          <a:off x="0" y="0"/>
          <a:ext cx="0" cy="0"/>
          <a:chOff x="0" y="0"/>
          <a:chExt cx="0" cy="0"/>
        </a:xfrm>
      </p:grpSpPr>
      <p:sp>
        <p:nvSpPr>
          <p:cNvPr id="116" name="Google Shape;116;p14">
            <a:extLst>
              <a:ext uri="{FF2B5EF4-FFF2-40B4-BE49-F238E27FC236}">
                <a16:creationId xmlns:a16="http://schemas.microsoft.com/office/drawing/2014/main" id="{05223B20-30FA-7A09-F578-BDE20C6E6E8A}"/>
              </a:ext>
            </a:extLst>
          </p:cNvPr>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a:extLst>
              <a:ext uri="{FF2B5EF4-FFF2-40B4-BE49-F238E27FC236}">
                <a16:creationId xmlns:a16="http://schemas.microsoft.com/office/drawing/2014/main" id="{9D54B9F7-E439-BF84-0079-4D62018932C6}"/>
              </a:ext>
            </a:extLst>
          </p:cNvPr>
          <p:cNvGrpSpPr/>
          <p:nvPr/>
        </p:nvGrpSpPr>
        <p:grpSpPr>
          <a:xfrm>
            <a:off x="9808210" y="1172240"/>
            <a:ext cx="271215" cy="272431"/>
            <a:chOff x="1813" y="0"/>
            <a:chExt cx="809173" cy="812800"/>
          </a:xfrm>
        </p:grpSpPr>
        <p:sp>
          <p:nvSpPr>
            <p:cNvPr id="131" name="Google Shape;131;p14">
              <a:extLst>
                <a:ext uri="{FF2B5EF4-FFF2-40B4-BE49-F238E27FC236}">
                  <a16:creationId xmlns:a16="http://schemas.microsoft.com/office/drawing/2014/main" id="{129ECEB6-34FB-BEEC-B5AF-3052F7D2E89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a:extLst>
                <a:ext uri="{FF2B5EF4-FFF2-40B4-BE49-F238E27FC236}">
                  <a16:creationId xmlns:a16="http://schemas.microsoft.com/office/drawing/2014/main" id="{CA15777B-5C2E-5C2B-8168-03F1E89500D4}"/>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a:extLst>
              <a:ext uri="{FF2B5EF4-FFF2-40B4-BE49-F238E27FC236}">
                <a16:creationId xmlns:a16="http://schemas.microsoft.com/office/drawing/2014/main" id="{02469E10-D2C2-172C-21D9-9947881424CA}"/>
              </a:ext>
            </a:extLst>
          </p:cNvPr>
          <p:cNvGrpSpPr/>
          <p:nvPr/>
        </p:nvGrpSpPr>
        <p:grpSpPr>
          <a:xfrm>
            <a:off x="10196358" y="1172240"/>
            <a:ext cx="271215" cy="272431"/>
            <a:chOff x="1813" y="0"/>
            <a:chExt cx="809173" cy="812800"/>
          </a:xfrm>
        </p:grpSpPr>
        <p:sp>
          <p:nvSpPr>
            <p:cNvPr id="134" name="Google Shape;134;p14">
              <a:extLst>
                <a:ext uri="{FF2B5EF4-FFF2-40B4-BE49-F238E27FC236}">
                  <a16:creationId xmlns:a16="http://schemas.microsoft.com/office/drawing/2014/main" id="{6C5E42C3-2F5B-FEA0-04E3-7D0901D39E4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a:extLst>
                <a:ext uri="{FF2B5EF4-FFF2-40B4-BE49-F238E27FC236}">
                  <a16:creationId xmlns:a16="http://schemas.microsoft.com/office/drawing/2014/main" id="{14A35CA1-6168-CF76-18E6-669D88506B16}"/>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a:extLst>
              <a:ext uri="{FF2B5EF4-FFF2-40B4-BE49-F238E27FC236}">
                <a16:creationId xmlns:a16="http://schemas.microsoft.com/office/drawing/2014/main" id="{21A8F994-8A6A-216E-D639-04066A835178}"/>
              </a:ext>
            </a:extLst>
          </p:cNvPr>
          <p:cNvGrpSpPr/>
          <p:nvPr/>
        </p:nvGrpSpPr>
        <p:grpSpPr>
          <a:xfrm>
            <a:off x="10615647" y="1172240"/>
            <a:ext cx="271215" cy="272431"/>
            <a:chOff x="1813" y="0"/>
            <a:chExt cx="809173" cy="812800"/>
          </a:xfrm>
        </p:grpSpPr>
        <p:sp>
          <p:nvSpPr>
            <p:cNvPr id="137" name="Google Shape;137;p14">
              <a:extLst>
                <a:ext uri="{FF2B5EF4-FFF2-40B4-BE49-F238E27FC236}">
                  <a16:creationId xmlns:a16="http://schemas.microsoft.com/office/drawing/2014/main" id="{0EB99656-C1B7-20BB-F69F-389C71582CA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a:extLst>
                <a:ext uri="{FF2B5EF4-FFF2-40B4-BE49-F238E27FC236}">
                  <a16:creationId xmlns:a16="http://schemas.microsoft.com/office/drawing/2014/main" id="{CE868F54-2F40-69B2-F05D-4B22C2022F88}"/>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a:extLst>
              <a:ext uri="{FF2B5EF4-FFF2-40B4-BE49-F238E27FC236}">
                <a16:creationId xmlns:a16="http://schemas.microsoft.com/office/drawing/2014/main" id="{516EA848-297C-B9BE-A9EC-8BE3E7AFCB8D}"/>
              </a:ext>
            </a:extLst>
          </p:cNvPr>
          <p:cNvGrpSpPr/>
          <p:nvPr/>
        </p:nvGrpSpPr>
        <p:grpSpPr>
          <a:xfrm>
            <a:off x="1315980" y="6077247"/>
            <a:ext cx="271215" cy="272431"/>
            <a:chOff x="1813" y="0"/>
            <a:chExt cx="809173" cy="812800"/>
          </a:xfrm>
        </p:grpSpPr>
        <p:sp>
          <p:nvSpPr>
            <p:cNvPr id="140" name="Google Shape;140;p14">
              <a:extLst>
                <a:ext uri="{FF2B5EF4-FFF2-40B4-BE49-F238E27FC236}">
                  <a16:creationId xmlns:a16="http://schemas.microsoft.com/office/drawing/2014/main" id="{BD200686-F8DD-8AF7-7ABD-77E7D4E2A570}"/>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a:extLst>
                <a:ext uri="{FF2B5EF4-FFF2-40B4-BE49-F238E27FC236}">
                  <a16:creationId xmlns:a16="http://schemas.microsoft.com/office/drawing/2014/main" id="{D84EBE6C-D696-6E82-E1DF-73B844CF82F6}"/>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a:extLst>
              <a:ext uri="{FF2B5EF4-FFF2-40B4-BE49-F238E27FC236}">
                <a16:creationId xmlns:a16="http://schemas.microsoft.com/office/drawing/2014/main" id="{3AF6E121-16F4-5158-4CD8-E6817C9BC539}"/>
              </a:ext>
            </a:extLst>
          </p:cNvPr>
          <p:cNvGrpSpPr/>
          <p:nvPr/>
        </p:nvGrpSpPr>
        <p:grpSpPr>
          <a:xfrm>
            <a:off x="1715896" y="6067672"/>
            <a:ext cx="271215" cy="272431"/>
            <a:chOff x="1813" y="0"/>
            <a:chExt cx="809173" cy="812800"/>
          </a:xfrm>
        </p:grpSpPr>
        <p:sp>
          <p:nvSpPr>
            <p:cNvPr id="143" name="Google Shape;143;p14">
              <a:extLst>
                <a:ext uri="{FF2B5EF4-FFF2-40B4-BE49-F238E27FC236}">
                  <a16:creationId xmlns:a16="http://schemas.microsoft.com/office/drawing/2014/main" id="{67D27EC2-9062-28A5-D861-40AD4A93EE99}"/>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a:extLst>
                <a:ext uri="{FF2B5EF4-FFF2-40B4-BE49-F238E27FC236}">
                  <a16:creationId xmlns:a16="http://schemas.microsoft.com/office/drawing/2014/main" id="{827712C5-0827-B580-294C-4EC70184E7C1}"/>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a:extLst>
              <a:ext uri="{FF2B5EF4-FFF2-40B4-BE49-F238E27FC236}">
                <a16:creationId xmlns:a16="http://schemas.microsoft.com/office/drawing/2014/main" id="{8B460A85-8B4F-0A58-1C23-16B914515FE5}"/>
              </a:ext>
            </a:extLst>
          </p:cNvPr>
          <p:cNvGrpSpPr/>
          <p:nvPr/>
        </p:nvGrpSpPr>
        <p:grpSpPr>
          <a:xfrm>
            <a:off x="2145410" y="6067943"/>
            <a:ext cx="271215" cy="272431"/>
            <a:chOff x="1813" y="0"/>
            <a:chExt cx="809173" cy="812800"/>
          </a:xfrm>
        </p:grpSpPr>
        <p:sp>
          <p:nvSpPr>
            <p:cNvPr id="146" name="Google Shape;146;p14">
              <a:extLst>
                <a:ext uri="{FF2B5EF4-FFF2-40B4-BE49-F238E27FC236}">
                  <a16:creationId xmlns:a16="http://schemas.microsoft.com/office/drawing/2014/main" id="{D8EA1199-003A-2AC9-B9A4-50BDD44DE251}"/>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a:extLst>
                <a:ext uri="{FF2B5EF4-FFF2-40B4-BE49-F238E27FC236}">
                  <a16:creationId xmlns:a16="http://schemas.microsoft.com/office/drawing/2014/main" id="{85BFC842-7FC8-385C-CF9E-CE88C6E0F857}"/>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2B28214D-9D1D-FFE0-477E-5DBA9A274E10}"/>
              </a:ext>
            </a:extLst>
          </p:cNvPr>
          <p:cNvSpPr txBox="1"/>
          <p:nvPr/>
        </p:nvSpPr>
        <p:spPr>
          <a:xfrm>
            <a:off x="3195809" y="-12721"/>
            <a:ext cx="11527971"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Project Metrics</a:t>
            </a:r>
            <a:endParaRPr sz="1067" dirty="0"/>
          </a:p>
        </p:txBody>
      </p:sp>
      <p:sp>
        <p:nvSpPr>
          <p:cNvPr id="3" name="תיבת טקסט 6">
            <a:extLst>
              <a:ext uri="{FF2B5EF4-FFF2-40B4-BE49-F238E27FC236}">
                <a16:creationId xmlns:a16="http://schemas.microsoft.com/office/drawing/2014/main" id="{669B9EB5-9013-FC69-A6D9-FA819FF3E612}"/>
              </a:ext>
            </a:extLst>
          </p:cNvPr>
          <p:cNvSpPr txBox="1"/>
          <p:nvPr/>
        </p:nvSpPr>
        <p:spPr>
          <a:xfrm>
            <a:off x="1099337" y="1734795"/>
            <a:ext cx="9395449" cy="3903504"/>
          </a:xfrm>
          <a:prstGeom prst="rect">
            <a:avLst/>
          </a:prstGeom>
          <a:noFill/>
        </p:spPr>
        <p:txBody>
          <a:bodyPr wrap="square" rtlCol="1">
            <a:spAutoFit/>
          </a:bodyPr>
          <a:lstStyle/>
          <a:p>
            <a:pPr marL="457200" indent="-457200" algn="l" rtl="0">
              <a:lnSpc>
                <a:spcPct val="150000"/>
              </a:lnSpc>
              <a:buFont typeface="Arial" panose="020B0604020202020204" pitchFamily="34" charset="0"/>
              <a:buChar char="•"/>
            </a:pPr>
            <a:r>
              <a:rPr lang="en-US" sz="2800" b="0" i="0" dirty="0">
                <a:solidFill>
                  <a:schemeClr val="bg1"/>
                </a:solidFill>
                <a:effectLst/>
              </a:rPr>
              <a:t>Achieved proof of concept for heart rate extraction</a:t>
            </a:r>
          </a:p>
          <a:p>
            <a:pPr marL="457200" indent="-457200" algn="l" rtl="0">
              <a:lnSpc>
                <a:spcPct val="150000"/>
              </a:lnSpc>
              <a:buFont typeface="Arial" panose="020B0604020202020204" pitchFamily="34" charset="0"/>
              <a:buChar char="•"/>
            </a:pPr>
            <a:r>
              <a:rPr lang="en-US" sz="2800" b="0" i="0" dirty="0">
                <a:solidFill>
                  <a:schemeClr val="bg1"/>
                </a:solidFill>
                <a:effectLst/>
              </a:rPr>
              <a:t>Identified critical challenges with noisy data</a:t>
            </a:r>
          </a:p>
          <a:p>
            <a:pPr marL="457200" indent="-457200" algn="l" rtl="0">
              <a:lnSpc>
                <a:spcPct val="150000"/>
              </a:lnSpc>
              <a:buFont typeface="Arial" panose="020B0604020202020204" pitchFamily="34" charset="0"/>
              <a:buChar char="•"/>
            </a:pPr>
            <a:r>
              <a:rPr lang="en-US" sz="2800" b="0" i="0" dirty="0">
                <a:solidFill>
                  <a:schemeClr val="bg1"/>
                </a:solidFill>
                <a:effectLst/>
              </a:rPr>
              <a:t>Main goal met: Video-based heart rate monitoring is feasible</a:t>
            </a:r>
          </a:p>
          <a:p>
            <a:pPr marL="457200" indent="-457200" algn="l" rtl="0">
              <a:lnSpc>
                <a:spcPct val="150000"/>
              </a:lnSpc>
              <a:buFont typeface="Arial" panose="020B0604020202020204" pitchFamily="34" charset="0"/>
              <a:buChar char="•"/>
            </a:pPr>
            <a:r>
              <a:rPr lang="en-US" sz="2800" b="0" i="0" dirty="0">
                <a:solidFill>
                  <a:schemeClr val="bg1"/>
                </a:solidFill>
                <a:effectLst/>
              </a:rPr>
              <a:t>Future focus: Enhancing noise reduction</a:t>
            </a:r>
          </a:p>
          <a:p>
            <a:pPr marL="457200" indent="-457200" algn="l" rtl="0">
              <a:lnSpc>
                <a:spcPct val="150000"/>
              </a:lnSpc>
              <a:buFont typeface="Arial" panose="020B0604020202020204" pitchFamily="34" charset="0"/>
              <a:buChar char="•"/>
            </a:pPr>
            <a:r>
              <a:rPr lang="en-US" sz="2800" b="0" i="0" dirty="0">
                <a:solidFill>
                  <a:schemeClr val="bg1"/>
                </a:solidFill>
                <a:effectLst/>
              </a:rPr>
              <a:t>Accurate pulse estimation achieved</a:t>
            </a:r>
          </a:p>
          <a:p>
            <a:pPr marL="457200" indent="-457200" algn="l" rtl="0">
              <a:lnSpc>
                <a:spcPct val="150000"/>
              </a:lnSpc>
              <a:buFont typeface="Arial" panose="020B0604020202020204" pitchFamily="34" charset="0"/>
              <a:buChar char="•"/>
            </a:pPr>
            <a:r>
              <a:rPr lang="en-US" sz="2800" dirty="0">
                <a:solidFill>
                  <a:schemeClr val="bg1"/>
                </a:solidFill>
              </a:rPr>
              <a:t>User-friendly interface achieved</a:t>
            </a:r>
            <a:endParaRPr lang="en-US" sz="2800" b="0" i="0" dirty="0">
              <a:solidFill>
                <a:schemeClr val="bg1"/>
              </a:solidFill>
              <a:effectLst/>
            </a:endParaRPr>
          </a:p>
        </p:txBody>
      </p:sp>
      <p:sp>
        <p:nvSpPr>
          <p:cNvPr id="5" name="Slide Number Placeholder 4">
            <a:extLst>
              <a:ext uri="{FF2B5EF4-FFF2-40B4-BE49-F238E27FC236}">
                <a16:creationId xmlns:a16="http://schemas.microsoft.com/office/drawing/2014/main" id="{C4EC03D5-9E4F-CD86-9669-08B132467931}"/>
              </a:ext>
            </a:extLst>
          </p:cNvPr>
          <p:cNvSpPr>
            <a:spLocks noGrp="1"/>
          </p:cNvSpPr>
          <p:nvPr>
            <p:ph type="sldNum" sz="quarter" idx="12"/>
          </p:nvPr>
        </p:nvSpPr>
        <p:spPr/>
        <p:txBody>
          <a:bodyPr/>
          <a:lstStyle/>
          <a:p>
            <a:fld id="{3F7FB255-5E62-4E60-AA69-C1A69D411474}" type="slidenum">
              <a:rPr lang="he-IL" smtClean="0"/>
              <a:t>18</a:t>
            </a:fld>
            <a:endParaRPr lang="he-IL"/>
          </a:p>
        </p:txBody>
      </p:sp>
    </p:spTree>
    <p:extLst>
      <p:ext uri="{BB962C8B-B14F-4D97-AF65-F5344CB8AC3E}">
        <p14:creationId xmlns:p14="http://schemas.microsoft.com/office/powerpoint/2010/main" val="254530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8528DA4C-DA9F-8E95-6E22-DC6BDC727103}"/>
            </a:ext>
          </a:extLst>
        </p:cNvPr>
        <p:cNvGrpSpPr/>
        <p:nvPr/>
      </p:nvGrpSpPr>
      <p:grpSpPr>
        <a:xfrm>
          <a:off x="0" y="0"/>
          <a:ext cx="0" cy="0"/>
          <a:chOff x="0" y="0"/>
          <a:chExt cx="0" cy="0"/>
        </a:xfrm>
      </p:grpSpPr>
      <p:cxnSp>
        <p:nvCxnSpPr>
          <p:cNvPr id="84" name="Google Shape;84;p13">
            <a:extLst>
              <a:ext uri="{FF2B5EF4-FFF2-40B4-BE49-F238E27FC236}">
                <a16:creationId xmlns:a16="http://schemas.microsoft.com/office/drawing/2014/main" id="{52E4B784-75A3-DB15-610A-751FCA7C2B7F}"/>
              </a:ext>
            </a:extLst>
          </p:cNvPr>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a:extLst>
              <a:ext uri="{FF2B5EF4-FFF2-40B4-BE49-F238E27FC236}">
                <a16:creationId xmlns:a16="http://schemas.microsoft.com/office/drawing/2014/main" id="{2ED20668-BF1E-4B62-D68A-680FC31228F7}"/>
              </a:ext>
            </a:extLst>
          </p:cNvPr>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a:extLst>
              <a:ext uri="{FF2B5EF4-FFF2-40B4-BE49-F238E27FC236}">
                <a16:creationId xmlns:a16="http://schemas.microsoft.com/office/drawing/2014/main" id="{781E628B-DD31-5B3B-1778-4E3770D919FA}"/>
              </a:ext>
            </a:extLst>
          </p:cNvPr>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a:extLst>
              <a:ext uri="{FF2B5EF4-FFF2-40B4-BE49-F238E27FC236}">
                <a16:creationId xmlns:a16="http://schemas.microsoft.com/office/drawing/2014/main" id="{04CAE5C9-8915-BA2B-247E-F4E766AD86F5}"/>
              </a:ext>
            </a:extLst>
          </p:cNvPr>
          <p:cNvGrpSpPr/>
          <p:nvPr/>
        </p:nvGrpSpPr>
        <p:grpSpPr>
          <a:xfrm>
            <a:off x="365585" y="199662"/>
            <a:ext cx="10820400" cy="5582841"/>
            <a:chOff x="0" y="-38100"/>
            <a:chExt cx="4274726" cy="2205567"/>
          </a:xfrm>
        </p:grpSpPr>
        <p:sp>
          <p:nvSpPr>
            <p:cNvPr id="88" name="Google Shape;88;p13">
              <a:extLst>
                <a:ext uri="{FF2B5EF4-FFF2-40B4-BE49-F238E27FC236}">
                  <a16:creationId xmlns:a16="http://schemas.microsoft.com/office/drawing/2014/main" id="{E1931359-8ACF-5CC6-5EB3-0C9296518733}"/>
                </a:ext>
              </a:extLst>
            </p:cNvPr>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a:extLst>
                <a:ext uri="{FF2B5EF4-FFF2-40B4-BE49-F238E27FC236}">
                  <a16:creationId xmlns:a16="http://schemas.microsoft.com/office/drawing/2014/main" id="{3A1114F2-5BA9-5E3A-76D6-0E209E6BCD8B}"/>
                </a:ext>
              </a:extLst>
            </p:cNvPr>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a:extLst>
              <a:ext uri="{FF2B5EF4-FFF2-40B4-BE49-F238E27FC236}">
                <a16:creationId xmlns:a16="http://schemas.microsoft.com/office/drawing/2014/main" id="{09F23F01-15A2-6B6E-C7A9-6085FCA25ABF}"/>
              </a:ext>
            </a:extLst>
          </p:cNvPr>
          <p:cNvSpPr txBox="1"/>
          <p:nvPr/>
        </p:nvSpPr>
        <p:spPr>
          <a:xfrm>
            <a:off x="599402" y="1932507"/>
            <a:ext cx="10820400"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Conclusion &amp; Insights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a:extLst>
              <a:ext uri="{FF2B5EF4-FFF2-40B4-BE49-F238E27FC236}">
                <a16:creationId xmlns:a16="http://schemas.microsoft.com/office/drawing/2014/main" id="{A3D842A2-B3CE-9330-8102-1AAEEE41E3D4}"/>
              </a:ext>
            </a:extLst>
          </p:cNvPr>
          <p:cNvGrpSpPr/>
          <p:nvPr/>
        </p:nvGrpSpPr>
        <p:grpSpPr>
          <a:xfrm>
            <a:off x="8256738" y="4056416"/>
            <a:ext cx="2984165" cy="3672818"/>
            <a:chOff x="0" y="0"/>
            <a:chExt cx="5968330" cy="7345637"/>
          </a:xfrm>
        </p:grpSpPr>
        <p:grpSp>
          <p:nvGrpSpPr>
            <p:cNvPr id="92" name="Google Shape;92;p13">
              <a:extLst>
                <a:ext uri="{FF2B5EF4-FFF2-40B4-BE49-F238E27FC236}">
                  <a16:creationId xmlns:a16="http://schemas.microsoft.com/office/drawing/2014/main" id="{12D3B001-33B9-47BB-7534-24968D457FB0}"/>
                </a:ext>
              </a:extLst>
            </p:cNvPr>
            <p:cNvGrpSpPr/>
            <p:nvPr/>
          </p:nvGrpSpPr>
          <p:grpSpPr>
            <a:xfrm>
              <a:off x="0" y="0"/>
              <a:ext cx="5968330" cy="7345637"/>
              <a:chOff x="0" y="0"/>
              <a:chExt cx="660400" cy="812800"/>
            </a:xfrm>
          </p:grpSpPr>
          <p:sp>
            <p:nvSpPr>
              <p:cNvPr id="93" name="Google Shape;93;p13">
                <a:extLst>
                  <a:ext uri="{FF2B5EF4-FFF2-40B4-BE49-F238E27FC236}">
                    <a16:creationId xmlns:a16="http://schemas.microsoft.com/office/drawing/2014/main" id="{EA6E5B1A-B379-A9C6-B0B2-419911CBB153}"/>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a:extLst>
                  <a:ext uri="{FF2B5EF4-FFF2-40B4-BE49-F238E27FC236}">
                    <a16:creationId xmlns:a16="http://schemas.microsoft.com/office/drawing/2014/main" id="{611392D4-A447-E87A-3780-E4DD1B80B1DA}"/>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a:extLst>
                <a:ext uri="{FF2B5EF4-FFF2-40B4-BE49-F238E27FC236}">
                  <a16:creationId xmlns:a16="http://schemas.microsoft.com/office/drawing/2014/main" id="{B8A53184-E854-EC21-E9DE-36361C367AB4}"/>
                </a:ext>
              </a:extLst>
            </p:cNvPr>
            <p:cNvGrpSpPr/>
            <p:nvPr/>
          </p:nvGrpSpPr>
          <p:grpSpPr>
            <a:xfrm>
              <a:off x="348677" y="429141"/>
              <a:ext cx="5270975" cy="6487354"/>
              <a:chOff x="0" y="0"/>
              <a:chExt cx="660400" cy="812800"/>
            </a:xfrm>
          </p:grpSpPr>
          <p:sp>
            <p:nvSpPr>
              <p:cNvPr id="96" name="Google Shape;96;p13">
                <a:extLst>
                  <a:ext uri="{FF2B5EF4-FFF2-40B4-BE49-F238E27FC236}">
                    <a16:creationId xmlns:a16="http://schemas.microsoft.com/office/drawing/2014/main" id="{4BF9CF43-484E-26A4-EDE8-8A4AF63AF974}"/>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a:extLst>
                  <a:ext uri="{FF2B5EF4-FFF2-40B4-BE49-F238E27FC236}">
                    <a16:creationId xmlns:a16="http://schemas.microsoft.com/office/drawing/2014/main" id="{EB9F4AD7-30DC-A3AF-DACF-F2EAD6484E83}"/>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a:extLst>
                <a:ext uri="{FF2B5EF4-FFF2-40B4-BE49-F238E27FC236}">
                  <a16:creationId xmlns:a16="http://schemas.microsoft.com/office/drawing/2014/main" id="{9C5AE637-310B-B93C-1D98-52DBF2F0E8F1}"/>
                </a:ext>
              </a:extLst>
            </p:cNvPr>
            <p:cNvGrpSpPr/>
            <p:nvPr/>
          </p:nvGrpSpPr>
          <p:grpSpPr>
            <a:xfrm>
              <a:off x="692894" y="852793"/>
              <a:ext cx="4582541" cy="5640050"/>
              <a:chOff x="0" y="0"/>
              <a:chExt cx="660400" cy="812800"/>
            </a:xfrm>
          </p:grpSpPr>
          <p:sp>
            <p:nvSpPr>
              <p:cNvPr id="99" name="Google Shape;99;p13">
                <a:extLst>
                  <a:ext uri="{FF2B5EF4-FFF2-40B4-BE49-F238E27FC236}">
                    <a16:creationId xmlns:a16="http://schemas.microsoft.com/office/drawing/2014/main" id="{15F4AF90-0B3A-1440-CE57-0A4F3C3647FF}"/>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a:extLst>
                  <a:ext uri="{FF2B5EF4-FFF2-40B4-BE49-F238E27FC236}">
                    <a16:creationId xmlns:a16="http://schemas.microsoft.com/office/drawing/2014/main" id="{52B37BE9-6F0B-58EA-7E5C-0CEBD359B0B0}"/>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a:extLst>
              <a:ext uri="{FF2B5EF4-FFF2-40B4-BE49-F238E27FC236}">
                <a16:creationId xmlns:a16="http://schemas.microsoft.com/office/drawing/2014/main" id="{9C336220-67B8-2288-B639-36FD0E89F7C3}"/>
              </a:ext>
            </a:extLst>
          </p:cNvPr>
          <p:cNvGrpSpPr/>
          <p:nvPr/>
        </p:nvGrpSpPr>
        <p:grpSpPr>
          <a:xfrm>
            <a:off x="10797737" y="252268"/>
            <a:ext cx="271215" cy="272431"/>
            <a:chOff x="1813" y="0"/>
            <a:chExt cx="809173" cy="812800"/>
          </a:xfrm>
        </p:grpSpPr>
        <p:sp>
          <p:nvSpPr>
            <p:cNvPr id="103" name="Google Shape;103;p13">
              <a:extLst>
                <a:ext uri="{FF2B5EF4-FFF2-40B4-BE49-F238E27FC236}">
                  <a16:creationId xmlns:a16="http://schemas.microsoft.com/office/drawing/2014/main" id="{9B1B4756-939E-8C4B-1908-CCD8B16BF007}"/>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a:extLst>
                <a:ext uri="{FF2B5EF4-FFF2-40B4-BE49-F238E27FC236}">
                  <a16:creationId xmlns:a16="http://schemas.microsoft.com/office/drawing/2014/main" id="{9F8EF2A4-69C8-6164-0525-229F91B60859}"/>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a:extLst>
              <a:ext uri="{FF2B5EF4-FFF2-40B4-BE49-F238E27FC236}">
                <a16:creationId xmlns:a16="http://schemas.microsoft.com/office/drawing/2014/main" id="{FEBCA79A-5A10-19A7-B9EF-DEB512B942BB}"/>
              </a:ext>
            </a:extLst>
          </p:cNvPr>
          <p:cNvGrpSpPr/>
          <p:nvPr/>
        </p:nvGrpSpPr>
        <p:grpSpPr>
          <a:xfrm>
            <a:off x="11173519" y="252268"/>
            <a:ext cx="271215" cy="272431"/>
            <a:chOff x="1813" y="0"/>
            <a:chExt cx="809173" cy="812800"/>
          </a:xfrm>
        </p:grpSpPr>
        <p:sp>
          <p:nvSpPr>
            <p:cNvPr id="106" name="Google Shape;106;p13">
              <a:extLst>
                <a:ext uri="{FF2B5EF4-FFF2-40B4-BE49-F238E27FC236}">
                  <a16:creationId xmlns:a16="http://schemas.microsoft.com/office/drawing/2014/main" id="{DD3CAE12-3F26-363A-D5F4-19052795072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a:extLst>
                <a:ext uri="{FF2B5EF4-FFF2-40B4-BE49-F238E27FC236}">
                  <a16:creationId xmlns:a16="http://schemas.microsoft.com/office/drawing/2014/main" id="{36147D6B-868C-ED17-3C04-A91F5B5EA69F}"/>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a:extLst>
              <a:ext uri="{FF2B5EF4-FFF2-40B4-BE49-F238E27FC236}">
                <a16:creationId xmlns:a16="http://schemas.microsoft.com/office/drawing/2014/main" id="{43B0E47D-AD8B-5460-A606-7DFAA3422AD5}"/>
              </a:ext>
            </a:extLst>
          </p:cNvPr>
          <p:cNvGrpSpPr/>
          <p:nvPr/>
        </p:nvGrpSpPr>
        <p:grpSpPr>
          <a:xfrm>
            <a:off x="11547551" y="252268"/>
            <a:ext cx="271215" cy="272431"/>
            <a:chOff x="1813" y="0"/>
            <a:chExt cx="809173" cy="812800"/>
          </a:xfrm>
        </p:grpSpPr>
        <p:sp>
          <p:nvSpPr>
            <p:cNvPr id="109" name="Google Shape;109;p13">
              <a:extLst>
                <a:ext uri="{FF2B5EF4-FFF2-40B4-BE49-F238E27FC236}">
                  <a16:creationId xmlns:a16="http://schemas.microsoft.com/office/drawing/2014/main" id="{9BAB9B24-CC16-DA0D-B4E6-30B0D6D8D3D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a:extLst>
                <a:ext uri="{FF2B5EF4-FFF2-40B4-BE49-F238E27FC236}">
                  <a16:creationId xmlns:a16="http://schemas.microsoft.com/office/drawing/2014/main" id="{9C0DAED8-DF85-26B0-5CB6-9C1FCEA420FD}"/>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1A6F3FE0-F295-1DA9-8A2D-B0AD283B45EF}"/>
              </a:ext>
            </a:extLst>
          </p:cNvPr>
          <p:cNvSpPr>
            <a:spLocks noGrp="1"/>
          </p:cNvSpPr>
          <p:nvPr>
            <p:ph type="sldNum" sz="quarter" idx="12"/>
          </p:nvPr>
        </p:nvSpPr>
        <p:spPr/>
        <p:txBody>
          <a:bodyPr/>
          <a:lstStyle/>
          <a:p>
            <a:fld id="{3F7FB255-5E62-4E60-AA69-C1A69D411474}" type="slidenum">
              <a:rPr lang="he-IL" smtClean="0"/>
              <a:t>19</a:t>
            </a:fld>
            <a:endParaRPr lang="he-IL"/>
          </a:p>
        </p:txBody>
      </p:sp>
    </p:spTree>
    <p:extLst>
      <p:ext uri="{BB962C8B-B14F-4D97-AF65-F5344CB8AC3E}">
        <p14:creationId xmlns:p14="http://schemas.microsoft.com/office/powerpoint/2010/main" val="3284756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488726" y="9359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2" name="Google Shape;90;p13">
            <a:extLst>
              <a:ext uri="{FF2B5EF4-FFF2-40B4-BE49-F238E27FC236}">
                <a16:creationId xmlns:a16="http://schemas.microsoft.com/office/drawing/2014/main" id="{03DEBA78-E7A6-AAE3-7B62-A23AD2F177C9}"/>
              </a:ext>
            </a:extLst>
          </p:cNvPr>
          <p:cNvSpPr txBox="1"/>
          <p:nvPr/>
        </p:nvSpPr>
        <p:spPr>
          <a:xfrm>
            <a:off x="466509" y="0"/>
            <a:ext cx="10503693" cy="6647974"/>
          </a:xfrm>
          <a:prstGeom prst="rect">
            <a:avLst/>
          </a:prstGeom>
          <a:noFill/>
          <a:ln>
            <a:noFill/>
          </a:ln>
        </p:spPr>
        <p:txBody>
          <a:bodyPr spcFirstLastPara="1" wrap="square" lIns="0" tIns="0" rIns="0" bIns="0" anchor="t" anchorCtr="0">
            <a:spAutoFit/>
          </a:bodyPr>
          <a:lstStyle/>
          <a:p>
            <a:pPr algn="l" rtl="0">
              <a:lnSpc>
                <a:spcPct val="150000"/>
              </a:lnSpc>
            </a:pPr>
            <a:r>
              <a:rPr lang="en-US" sz="3200" dirty="0">
                <a:solidFill>
                  <a:srgbClr val="0B1320"/>
                </a:solidFill>
                <a:latin typeface="Playfair Display Black"/>
              </a:rPr>
              <a:t>Table of content</a:t>
            </a:r>
            <a:endParaRPr lang="en-US" sz="4000" dirty="0">
              <a:solidFill>
                <a:srgbClr val="0B1320"/>
              </a:solidFill>
              <a:latin typeface="Playfair Display Black"/>
            </a:endParaRP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Background </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Tools &amp; Algorithms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Requirements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Challenges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Solution</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Results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Testing Process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Project Metrices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Conclusion &amp; Insights</a:t>
            </a:r>
          </a:p>
          <a:p>
            <a:pPr marL="914400" lvl="1" indent="-457200" algn="l" rtl="0">
              <a:lnSpc>
                <a:spcPct val="150000"/>
              </a:lnSpc>
              <a:buFont typeface="Wingdings" panose="05000000000000000000" pitchFamily="2" charset="2"/>
              <a:buChar char="q"/>
            </a:pPr>
            <a:r>
              <a:rPr lang="en-US" sz="2000" dirty="0">
                <a:solidFill>
                  <a:srgbClr val="0B1320"/>
                </a:solidFill>
                <a:latin typeface="Playfair Display Black"/>
              </a:rPr>
              <a:t>Project Demo</a:t>
            </a:r>
          </a:p>
          <a:p>
            <a:pPr marL="457200" indent="-457200" algn="l" rtl="0">
              <a:lnSpc>
                <a:spcPct val="150000"/>
              </a:lnSpc>
              <a:buFont typeface="Arial" panose="020B0604020202020204" pitchFamily="34" charset="0"/>
              <a:buChar char="•"/>
            </a:pPr>
            <a:endParaRPr lang="en-US" sz="2800" dirty="0">
              <a:solidFill>
                <a:srgbClr val="0B1320"/>
              </a:solidFill>
              <a:latin typeface="Playfair Display Black"/>
            </a:endParaRPr>
          </a:p>
          <a:p>
            <a:pPr marL="457200" indent="-457200" algn="l" rtl="0">
              <a:lnSpc>
                <a:spcPct val="150000"/>
              </a:lnSpc>
              <a:buFont typeface="Arial" panose="020B0604020202020204" pitchFamily="34" charset="0"/>
              <a:buChar char="•"/>
            </a:pPr>
            <a:endParaRPr sz="2800" dirty="0">
              <a:solidFill>
                <a:srgbClr val="0B1320"/>
              </a:solidFill>
              <a:latin typeface="Playfair Display Black"/>
            </a:endParaRPr>
          </a:p>
        </p:txBody>
      </p:sp>
      <p:sp>
        <p:nvSpPr>
          <p:cNvPr id="4" name="Slide Number Placeholder 3">
            <a:extLst>
              <a:ext uri="{FF2B5EF4-FFF2-40B4-BE49-F238E27FC236}">
                <a16:creationId xmlns:a16="http://schemas.microsoft.com/office/drawing/2014/main" id="{F2EE0A08-BEAB-84A8-0F9B-CCF82BBC5C4E}"/>
              </a:ext>
            </a:extLst>
          </p:cNvPr>
          <p:cNvSpPr>
            <a:spLocks noGrp="1"/>
          </p:cNvSpPr>
          <p:nvPr>
            <p:ph type="sldNum" sz="quarter" idx="12"/>
          </p:nvPr>
        </p:nvSpPr>
        <p:spPr/>
        <p:txBody>
          <a:bodyPr/>
          <a:lstStyle/>
          <a:p>
            <a:fld id="{3F7FB255-5E62-4E60-AA69-C1A69D411474}" type="slidenum">
              <a:rPr lang="he-IL" smtClean="0"/>
              <a:t>2</a:t>
            </a:fld>
            <a:endParaRPr lang="he-IL"/>
          </a:p>
        </p:txBody>
      </p:sp>
    </p:spTree>
    <p:extLst>
      <p:ext uri="{BB962C8B-B14F-4D97-AF65-F5344CB8AC3E}">
        <p14:creationId xmlns:p14="http://schemas.microsoft.com/office/powerpoint/2010/main" val="413022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afterEffect">
                                  <p:stCondLst>
                                    <p:cond delay="0"/>
                                  </p:stCondLst>
                                  <p:childTnLst>
                                    <p:set>
                                      <p:cBhvr>
                                        <p:cTn id="6" dur="1" fill="hold">
                                          <p:stCondLst>
                                            <p:cond delay="0"/>
                                          </p:stCondLst>
                                        </p:cTn>
                                        <p:tgtEl>
                                          <p:spTgt spid="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fade">
                                      <p:cBhvr>
                                        <p:cTn id="11"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A8F3B7CB-76B2-5C69-6BF1-94CD16564C4C}"/>
            </a:ext>
          </a:extLst>
        </p:cNvPr>
        <p:cNvGrpSpPr/>
        <p:nvPr/>
      </p:nvGrpSpPr>
      <p:grpSpPr>
        <a:xfrm>
          <a:off x="0" y="0"/>
          <a:ext cx="0" cy="0"/>
          <a:chOff x="0" y="0"/>
          <a:chExt cx="0" cy="0"/>
        </a:xfrm>
      </p:grpSpPr>
      <p:sp>
        <p:nvSpPr>
          <p:cNvPr id="116" name="Google Shape;116;p14">
            <a:extLst>
              <a:ext uri="{FF2B5EF4-FFF2-40B4-BE49-F238E27FC236}">
                <a16:creationId xmlns:a16="http://schemas.microsoft.com/office/drawing/2014/main" id="{C0E49896-8D9A-8132-3662-16FE58A1D9D6}"/>
              </a:ext>
            </a:extLst>
          </p:cNvPr>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marL="0" marR="0" lvl="0" indent="0" algn="ctr" defTabSz="914400" rtl="1" eaLnBrk="1" fontAlgn="auto" latinLnBrk="0" hangingPunct="1">
              <a:lnSpc>
                <a:spcPct val="150000"/>
              </a:lnSpc>
              <a:spcBef>
                <a:spcPts val="0"/>
              </a:spcBef>
              <a:spcAft>
                <a:spcPts val="0"/>
              </a:spcAft>
              <a:buClr>
                <a:srgbClr val="44546A"/>
              </a:buClr>
              <a:buSzTx/>
              <a:buFontTx/>
              <a:buNone/>
              <a:tabLst/>
              <a:defRPr/>
            </a:pPr>
            <a:endParaRPr kumimoji="0" lang="en-US" sz="40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nvGrpSpPr>
          <p:cNvPr id="130" name="Google Shape;130;p14">
            <a:extLst>
              <a:ext uri="{FF2B5EF4-FFF2-40B4-BE49-F238E27FC236}">
                <a16:creationId xmlns:a16="http://schemas.microsoft.com/office/drawing/2014/main" id="{00959346-320E-568F-78F2-21869412EF33}"/>
              </a:ext>
            </a:extLst>
          </p:cNvPr>
          <p:cNvGrpSpPr/>
          <p:nvPr/>
        </p:nvGrpSpPr>
        <p:grpSpPr>
          <a:xfrm>
            <a:off x="9808210" y="1172240"/>
            <a:ext cx="271215" cy="272431"/>
            <a:chOff x="1813" y="0"/>
            <a:chExt cx="809173" cy="812800"/>
          </a:xfrm>
        </p:grpSpPr>
        <p:sp>
          <p:nvSpPr>
            <p:cNvPr id="131" name="Google Shape;131;p14">
              <a:extLst>
                <a:ext uri="{FF2B5EF4-FFF2-40B4-BE49-F238E27FC236}">
                  <a16:creationId xmlns:a16="http://schemas.microsoft.com/office/drawing/2014/main" id="{53B8666D-365E-4F1B-D7D4-F073A69F6B20}"/>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2" name="Google Shape;132;p14">
              <a:extLst>
                <a:ext uri="{FF2B5EF4-FFF2-40B4-BE49-F238E27FC236}">
                  <a16:creationId xmlns:a16="http://schemas.microsoft.com/office/drawing/2014/main" id="{A887609E-EB35-180E-3270-3CE15E58EF73}"/>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3" name="Google Shape;133;p14">
            <a:extLst>
              <a:ext uri="{FF2B5EF4-FFF2-40B4-BE49-F238E27FC236}">
                <a16:creationId xmlns:a16="http://schemas.microsoft.com/office/drawing/2014/main" id="{7E3C8A88-2D41-524A-3877-E104B0BD5AF2}"/>
              </a:ext>
            </a:extLst>
          </p:cNvPr>
          <p:cNvGrpSpPr/>
          <p:nvPr/>
        </p:nvGrpSpPr>
        <p:grpSpPr>
          <a:xfrm>
            <a:off x="10196358" y="1172240"/>
            <a:ext cx="271215" cy="272431"/>
            <a:chOff x="1813" y="0"/>
            <a:chExt cx="809173" cy="812800"/>
          </a:xfrm>
        </p:grpSpPr>
        <p:sp>
          <p:nvSpPr>
            <p:cNvPr id="134" name="Google Shape;134;p14">
              <a:extLst>
                <a:ext uri="{FF2B5EF4-FFF2-40B4-BE49-F238E27FC236}">
                  <a16:creationId xmlns:a16="http://schemas.microsoft.com/office/drawing/2014/main" id="{4A9A0C83-45FF-A995-44DF-53959389DAF6}"/>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5" name="Google Shape;135;p14">
              <a:extLst>
                <a:ext uri="{FF2B5EF4-FFF2-40B4-BE49-F238E27FC236}">
                  <a16:creationId xmlns:a16="http://schemas.microsoft.com/office/drawing/2014/main" id="{32461A2C-5891-9818-512E-4D4181782478}"/>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6" name="Google Shape;136;p14">
            <a:extLst>
              <a:ext uri="{FF2B5EF4-FFF2-40B4-BE49-F238E27FC236}">
                <a16:creationId xmlns:a16="http://schemas.microsoft.com/office/drawing/2014/main" id="{314EEB5F-F8E4-5BF0-5070-9B7E22FEE133}"/>
              </a:ext>
            </a:extLst>
          </p:cNvPr>
          <p:cNvGrpSpPr/>
          <p:nvPr/>
        </p:nvGrpSpPr>
        <p:grpSpPr>
          <a:xfrm>
            <a:off x="10615647" y="1172240"/>
            <a:ext cx="271215" cy="272431"/>
            <a:chOff x="1813" y="0"/>
            <a:chExt cx="809173" cy="812800"/>
          </a:xfrm>
        </p:grpSpPr>
        <p:sp>
          <p:nvSpPr>
            <p:cNvPr id="137" name="Google Shape;137;p14">
              <a:extLst>
                <a:ext uri="{FF2B5EF4-FFF2-40B4-BE49-F238E27FC236}">
                  <a16:creationId xmlns:a16="http://schemas.microsoft.com/office/drawing/2014/main" id="{0F443FCA-B1AD-C3A0-8C9F-870168BA2CC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38" name="Google Shape;138;p14">
              <a:extLst>
                <a:ext uri="{FF2B5EF4-FFF2-40B4-BE49-F238E27FC236}">
                  <a16:creationId xmlns:a16="http://schemas.microsoft.com/office/drawing/2014/main" id="{3F1FE9B0-211D-C41A-D6F9-9602A753F10C}"/>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39" name="Google Shape;139;p14">
            <a:extLst>
              <a:ext uri="{FF2B5EF4-FFF2-40B4-BE49-F238E27FC236}">
                <a16:creationId xmlns:a16="http://schemas.microsoft.com/office/drawing/2014/main" id="{9A00FA0D-84CD-1360-CE20-40AEC1E0A7CC}"/>
              </a:ext>
            </a:extLst>
          </p:cNvPr>
          <p:cNvGrpSpPr/>
          <p:nvPr/>
        </p:nvGrpSpPr>
        <p:grpSpPr>
          <a:xfrm>
            <a:off x="1315980" y="6077247"/>
            <a:ext cx="271215" cy="272431"/>
            <a:chOff x="1813" y="0"/>
            <a:chExt cx="809173" cy="812800"/>
          </a:xfrm>
        </p:grpSpPr>
        <p:sp>
          <p:nvSpPr>
            <p:cNvPr id="140" name="Google Shape;140;p14">
              <a:extLst>
                <a:ext uri="{FF2B5EF4-FFF2-40B4-BE49-F238E27FC236}">
                  <a16:creationId xmlns:a16="http://schemas.microsoft.com/office/drawing/2014/main" id="{E34FF3AE-D76F-AB9A-E851-96233FB2551D}"/>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1" name="Google Shape;141;p14">
              <a:extLst>
                <a:ext uri="{FF2B5EF4-FFF2-40B4-BE49-F238E27FC236}">
                  <a16:creationId xmlns:a16="http://schemas.microsoft.com/office/drawing/2014/main" id="{9902808E-70AA-E08F-F8FC-C4C71739776E}"/>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42" name="Google Shape;142;p14">
            <a:extLst>
              <a:ext uri="{FF2B5EF4-FFF2-40B4-BE49-F238E27FC236}">
                <a16:creationId xmlns:a16="http://schemas.microsoft.com/office/drawing/2014/main" id="{AEDA1A00-7B1E-1BD2-6AED-E98597FEBBFF}"/>
              </a:ext>
            </a:extLst>
          </p:cNvPr>
          <p:cNvGrpSpPr/>
          <p:nvPr/>
        </p:nvGrpSpPr>
        <p:grpSpPr>
          <a:xfrm>
            <a:off x="1715896" y="6067672"/>
            <a:ext cx="271215" cy="272431"/>
            <a:chOff x="1813" y="0"/>
            <a:chExt cx="809173" cy="812800"/>
          </a:xfrm>
        </p:grpSpPr>
        <p:sp>
          <p:nvSpPr>
            <p:cNvPr id="143" name="Google Shape;143;p14">
              <a:extLst>
                <a:ext uri="{FF2B5EF4-FFF2-40B4-BE49-F238E27FC236}">
                  <a16:creationId xmlns:a16="http://schemas.microsoft.com/office/drawing/2014/main" id="{037753B8-2791-69FC-34BF-8DE7B92A1F18}"/>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4" name="Google Shape;144;p14">
              <a:extLst>
                <a:ext uri="{FF2B5EF4-FFF2-40B4-BE49-F238E27FC236}">
                  <a16:creationId xmlns:a16="http://schemas.microsoft.com/office/drawing/2014/main" id="{DCCCAE8C-FF97-85B5-6BFC-80BF221842F7}"/>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45" name="Google Shape;145;p14">
            <a:extLst>
              <a:ext uri="{FF2B5EF4-FFF2-40B4-BE49-F238E27FC236}">
                <a16:creationId xmlns:a16="http://schemas.microsoft.com/office/drawing/2014/main" id="{C2A9B9BD-A034-3979-F092-D1DF4C0BCA3C}"/>
              </a:ext>
            </a:extLst>
          </p:cNvPr>
          <p:cNvGrpSpPr/>
          <p:nvPr/>
        </p:nvGrpSpPr>
        <p:grpSpPr>
          <a:xfrm>
            <a:off x="2145410" y="6067943"/>
            <a:ext cx="271215" cy="272431"/>
            <a:chOff x="1813" y="0"/>
            <a:chExt cx="809173" cy="812800"/>
          </a:xfrm>
        </p:grpSpPr>
        <p:sp>
          <p:nvSpPr>
            <p:cNvPr id="146" name="Google Shape;146;p14">
              <a:extLst>
                <a:ext uri="{FF2B5EF4-FFF2-40B4-BE49-F238E27FC236}">
                  <a16:creationId xmlns:a16="http://schemas.microsoft.com/office/drawing/2014/main" id="{DE7AE90E-26DF-D5F6-A50E-56D3CFBE4BD5}"/>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47" name="Google Shape;147;p14">
              <a:extLst>
                <a:ext uri="{FF2B5EF4-FFF2-40B4-BE49-F238E27FC236}">
                  <a16:creationId xmlns:a16="http://schemas.microsoft.com/office/drawing/2014/main" id="{C7814CF8-6BA1-57BC-41C5-C44B02FAFA0C}"/>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D4614372-390F-8B32-1980-F584C4AFC863}"/>
              </a:ext>
            </a:extLst>
          </p:cNvPr>
          <p:cNvSpPr txBox="1"/>
          <p:nvPr/>
        </p:nvSpPr>
        <p:spPr>
          <a:xfrm>
            <a:off x="1987111" y="0"/>
            <a:ext cx="9031369" cy="1083438"/>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20002"/>
              </a:lnSpc>
              <a:spcBef>
                <a:spcPts val="0"/>
              </a:spcBef>
              <a:spcAft>
                <a:spcPts val="0"/>
              </a:spcAft>
              <a:buClrTx/>
              <a:buSzTx/>
              <a:buFontTx/>
              <a:buNone/>
              <a:tabLst/>
              <a:defRPr/>
            </a:pPr>
            <a:r>
              <a:rPr kumimoji="0" lang="en-US" sz="58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Conclusion &amp; Insights</a:t>
            </a:r>
            <a:endParaRPr kumimoji="0" sz="1067"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5" name="Slide Number Placeholder 4">
            <a:extLst>
              <a:ext uri="{FF2B5EF4-FFF2-40B4-BE49-F238E27FC236}">
                <a16:creationId xmlns:a16="http://schemas.microsoft.com/office/drawing/2014/main" id="{FFF04DF5-2054-18E8-E02F-82C97A899ADA}"/>
              </a:ext>
            </a:extLst>
          </p:cNvPr>
          <p:cNvSpPr>
            <a:spLocks noGrp="1"/>
          </p:cNvSpPr>
          <p:nvPr>
            <p:ph type="sldNum" sz="quarter" idx="12"/>
          </p:nvPr>
        </p:nvSpPr>
        <p:spPr/>
        <p:txBody>
          <a:bodyPr/>
          <a:lstStyle/>
          <a:p>
            <a:fld id="{3F7FB255-5E62-4E60-AA69-C1A69D411474}" type="slidenum">
              <a:rPr lang="he-IL" smtClean="0"/>
              <a:t>20</a:t>
            </a:fld>
            <a:endParaRPr lang="he-IL"/>
          </a:p>
        </p:txBody>
      </p:sp>
      <p:sp>
        <p:nvSpPr>
          <p:cNvPr id="7" name="תיבת טקסט 6">
            <a:extLst>
              <a:ext uri="{FF2B5EF4-FFF2-40B4-BE49-F238E27FC236}">
                <a16:creationId xmlns:a16="http://schemas.microsoft.com/office/drawing/2014/main" id="{6209B2C2-8E19-7B69-1B84-888EA18AD718}"/>
              </a:ext>
            </a:extLst>
          </p:cNvPr>
          <p:cNvSpPr txBox="1"/>
          <p:nvPr/>
        </p:nvSpPr>
        <p:spPr>
          <a:xfrm>
            <a:off x="1014636" y="2029565"/>
            <a:ext cx="9625944" cy="3903504"/>
          </a:xfrm>
          <a:prstGeom prst="rect">
            <a:avLst/>
          </a:prstGeom>
          <a:noFill/>
        </p:spPr>
        <p:txBody>
          <a:bodyPr wrap="square" rtlCol="1">
            <a:spAutoFit/>
          </a:bodyPr>
          <a:lstStyle/>
          <a:p>
            <a:pPr algn="l" rtl="0">
              <a:lnSpc>
                <a:spcPct val="150000"/>
              </a:lnSpc>
              <a:buFont typeface="Arial" panose="020B0604020202020204" pitchFamily="34" charset="0"/>
              <a:buChar char="•"/>
            </a:pPr>
            <a:r>
              <a:rPr lang="en-US" sz="2800" b="0" i="0" dirty="0">
                <a:solidFill>
                  <a:schemeClr val="bg1"/>
                </a:solidFill>
                <a:effectLst/>
              </a:rPr>
              <a:t> Natural lighting improved result reliability</a:t>
            </a:r>
            <a:endParaRPr lang="en-US" sz="2800" dirty="0">
              <a:solidFill>
                <a:schemeClr val="bg1"/>
              </a:solidFill>
            </a:endParaRPr>
          </a:p>
          <a:p>
            <a:pPr algn="l" rtl="0">
              <a:lnSpc>
                <a:spcPct val="150000"/>
              </a:lnSpc>
              <a:buFont typeface="Arial" panose="020B0604020202020204" pitchFamily="34" charset="0"/>
              <a:buChar char="•"/>
            </a:pPr>
            <a:r>
              <a:rPr lang="en-US" sz="2800" b="0" i="0" dirty="0">
                <a:solidFill>
                  <a:schemeClr val="bg1"/>
                </a:solidFill>
                <a:effectLst/>
              </a:rPr>
              <a:t> </a:t>
            </a:r>
            <a:r>
              <a:rPr lang="en-US" sz="2800" dirty="0">
                <a:solidFill>
                  <a:schemeClr val="bg1"/>
                </a:solidFill>
              </a:rPr>
              <a:t>Noise reduction is crucial for real world lightning conditions</a:t>
            </a:r>
          </a:p>
          <a:p>
            <a:pPr algn="l" rtl="0">
              <a:lnSpc>
                <a:spcPct val="150000"/>
              </a:lnSpc>
              <a:buFont typeface="Arial" panose="020B0604020202020204" pitchFamily="34" charset="0"/>
              <a:buChar char="•"/>
            </a:pPr>
            <a:r>
              <a:rPr lang="en-US" sz="2800" dirty="0">
                <a:solidFill>
                  <a:schemeClr val="bg1"/>
                </a:solidFill>
              </a:rPr>
              <a:t> Heart rate extraction proof of concept achieved</a:t>
            </a:r>
          </a:p>
          <a:p>
            <a:pPr algn="l" rtl="0">
              <a:lnSpc>
                <a:spcPct val="150000"/>
              </a:lnSpc>
              <a:buFont typeface="Arial" panose="020B0604020202020204" pitchFamily="34" charset="0"/>
              <a:buChar char="•"/>
            </a:pPr>
            <a:r>
              <a:rPr lang="en-US" sz="2800" dirty="0">
                <a:solidFill>
                  <a:schemeClr val="bg1"/>
                </a:solidFill>
              </a:rPr>
              <a:t> Recommended continued project in the future</a:t>
            </a:r>
          </a:p>
          <a:p>
            <a:pPr algn="l" rtl="0">
              <a:lnSpc>
                <a:spcPct val="150000"/>
              </a:lnSpc>
              <a:buFont typeface="Arial" panose="020B0604020202020204" pitchFamily="34" charset="0"/>
              <a:buChar char="•"/>
            </a:pPr>
            <a:endParaRPr lang="en-US" sz="2800" dirty="0">
              <a:solidFill>
                <a:schemeClr val="bg1"/>
              </a:solidFill>
            </a:endParaRPr>
          </a:p>
          <a:p>
            <a:pPr algn="l" rtl="0">
              <a:lnSpc>
                <a:spcPct val="150000"/>
              </a:lnSpc>
              <a:buFont typeface="Arial" panose="020B0604020202020204" pitchFamily="34" charset="0"/>
              <a:buChar char="•"/>
            </a:pPr>
            <a:endParaRPr lang="en-US" sz="2800" b="0" i="0" dirty="0">
              <a:solidFill>
                <a:schemeClr val="bg1"/>
              </a:solidFill>
              <a:effectLst/>
            </a:endParaRPr>
          </a:p>
        </p:txBody>
      </p:sp>
    </p:spTree>
    <p:extLst>
      <p:ext uri="{BB962C8B-B14F-4D97-AF65-F5344CB8AC3E}">
        <p14:creationId xmlns:p14="http://schemas.microsoft.com/office/powerpoint/2010/main" val="2809415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
          <a:extLst>
            <a:ext uri="{FF2B5EF4-FFF2-40B4-BE49-F238E27FC236}">
              <a16:creationId xmlns:a16="http://schemas.microsoft.com/office/drawing/2014/main" id="{A1DD93C3-9C36-39D0-6576-8CDA9E7E19C3}"/>
            </a:ext>
          </a:extLst>
        </p:cNvPr>
        <p:cNvGrpSpPr/>
        <p:nvPr/>
      </p:nvGrpSpPr>
      <p:grpSpPr>
        <a:xfrm>
          <a:off x="0" y="0"/>
          <a:ext cx="0" cy="0"/>
          <a:chOff x="0" y="0"/>
          <a:chExt cx="0" cy="0"/>
        </a:xfrm>
      </p:grpSpPr>
      <p:cxnSp>
        <p:nvCxnSpPr>
          <p:cNvPr id="84" name="Google Shape;84;p13">
            <a:extLst>
              <a:ext uri="{FF2B5EF4-FFF2-40B4-BE49-F238E27FC236}">
                <a16:creationId xmlns:a16="http://schemas.microsoft.com/office/drawing/2014/main" id="{FD471A9D-3AB9-E175-8068-2D28B8D41CE9}"/>
              </a:ext>
            </a:extLst>
          </p:cNvPr>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a:extLst>
              <a:ext uri="{FF2B5EF4-FFF2-40B4-BE49-F238E27FC236}">
                <a16:creationId xmlns:a16="http://schemas.microsoft.com/office/drawing/2014/main" id="{F45321F3-E506-CB45-984E-63D07BD88C4A}"/>
              </a:ext>
            </a:extLst>
          </p:cNvPr>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a:extLst>
              <a:ext uri="{FF2B5EF4-FFF2-40B4-BE49-F238E27FC236}">
                <a16:creationId xmlns:a16="http://schemas.microsoft.com/office/drawing/2014/main" id="{FD1D712F-4081-78CF-8E6F-6676AA1122A9}"/>
              </a:ext>
            </a:extLst>
          </p:cNvPr>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a:extLst>
              <a:ext uri="{FF2B5EF4-FFF2-40B4-BE49-F238E27FC236}">
                <a16:creationId xmlns:a16="http://schemas.microsoft.com/office/drawing/2014/main" id="{EDDAE334-EDC8-0EBC-3842-3CC95CC619C1}"/>
              </a:ext>
            </a:extLst>
          </p:cNvPr>
          <p:cNvGrpSpPr/>
          <p:nvPr/>
        </p:nvGrpSpPr>
        <p:grpSpPr>
          <a:xfrm>
            <a:off x="488726" y="121397"/>
            <a:ext cx="10820400" cy="5582841"/>
            <a:chOff x="0" y="-38100"/>
            <a:chExt cx="4274726" cy="2205567"/>
          </a:xfrm>
        </p:grpSpPr>
        <p:sp>
          <p:nvSpPr>
            <p:cNvPr id="88" name="Google Shape;88;p13">
              <a:extLst>
                <a:ext uri="{FF2B5EF4-FFF2-40B4-BE49-F238E27FC236}">
                  <a16:creationId xmlns:a16="http://schemas.microsoft.com/office/drawing/2014/main" id="{4FFCDC9C-77F1-18B9-A388-1BE9D1773EC9}"/>
                </a:ext>
              </a:extLst>
            </p:cNvPr>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a:extLst>
                <a:ext uri="{FF2B5EF4-FFF2-40B4-BE49-F238E27FC236}">
                  <a16:creationId xmlns:a16="http://schemas.microsoft.com/office/drawing/2014/main" id="{15819D07-9582-FC21-E483-C403CB610217}"/>
                </a:ext>
              </a:extLst>
            </p:cNvPr>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a:extLst>
              <a:ext uri="{FF2B5EF4-FFF2-40B4-BE49-F238E27FC236}">
                <a16:creationId xmlns:a16="http://schemas.microsoft.com/office/drawing/2014/main" id="{05DAD9BA-050B-4E6F-9294-F10DDB069C7F}"/>
              </a:ext>
            </a:extLst>
          </p:cNvPr>
          <p:cNvSpPr txBox="1"/>
          <p:nvPr/>
        </p:nvSpPr>
        <p:spPr>
          <a:xfrm>
            <a:off x="2845198" y="0"/>
            <a:ext cx="9510627"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Project Demo</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a:extLst>
              <a:ext uri="{FF2B5EF4-FFF2-40B4-BE49-F238E27FC236}">
                <a16:creationId xmlns:a16="http://schemas.microsoft.com/office/drawing/2014/main" id="{A709212C-6109-B704-4170-9608839A6226}"/>
              </a:ext>
            </a:extLst>
          </p:cNvPr>
          <p:cNvGrpSpPr/>
          <p:nvPr/>
        </p:nvGrpSpPr>
        <p:grpSpPr>
          <a:xfrm>
            <a:off x="8256738" y="4056416"/>
            <a:ext cx="2984165" cy="3672818"/>
            <a:chOff x="0" y="0"/>
            <a:chExt cx="5968330" cy="7345637"/>
          </a:xfrm>
        </p:grpSpPr>
        <p:grpSp>
          <p:nvGrpSpPr>
            <p:cNvPr id="92" name="Google Shape;92;p13">
              <a:extLst>
                <a:ext uri="{FF2B5EF4-FFF2-40B4-BE49-F238E27FC236}">
                  <a16:creationId xmlns:a16="http://schemas.microsoft.com/office/drawing/2014/main" id="{3F599663-D1B1-073A-0C87-9ED448D435F4}"/>
                </a:ext>
              </a:extLst>
            </p:cNvPr>
            <p:cNvGrpSpPr/>
            <p:nvPr/>
          </p:nvGrpSpPr>
          <p:grpSpPr>
            <a:xfrm>
              <a:off x="0" y="0"/>
              <a:ext cx="5968330" cy="7345637"/>
              <a:chOff x="0" y="0"/>
              <a:chExt cx="660400" cy="812800"/>
            </a:xfrm>
          </p:grpSpPr>
          <p:sp>
            <p:nvSpPr>
              <p:cNvPr id="93" name="Google Shape;93;p13">
                <a:extLst>
                  <a:ext uri="{FF2B5EF4-FFF2-40B4-BE49-F238E27FC236}">
                    <a16:creationId xmlns:a16="http://schemas.microsoft.com/office/drawing/2014/main" id="{0DDF09D2-13E7-1376-36E1-598CBEA145AB}"/>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a:extLst>
                  <a:ext uri="{FF2B5EF4-FFF2-40B4-BE49-F238E27FC236}">
                    <a16:creationId xmlns:a16="http://schemas.microsoft.com/office/drawing/2014/main" id="{121F5B11-C7F2-C138-3FAD-E4A8B64C3520}"/>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a:extLst>
                <a:ext uri="{FF2B5EF4-FFF2-40B4-BE49-F238E27FC236}">
                  <a16:creationId xmlns:a16="http://schemas.microsoft.com/office/drawing/2014/main" id="{7A0157D9-A10D-BCF9-8CCE-9932E92C4363}"/>
                </a:ext>
              </a:extLst>
            </p:cNvPr>
            <p:cNvGrpSpPr/>
            <p:nvPr/>
          </p:nvGrpSpPr>
          <p:grpSpPr>
            <a:xfrm>
              <a:off x="348677" y="429141"/>
              <a:ext cx="5270975" cy="6487354"/>
              <a:chOff x="0" y="0"/>
              <a:chExt cx="660400" cy="812800"/>
            </a:xfrm>
          </p:grpSpPr>
          <p:sp>
            <p:nvSpPr>
              <p:cNvPr id="96" name="Google Shape;96;p13">
                <a:extLst>
                  <a:ext uri="{FF2B5EF4-FFF2-40B4-BE49-F238E27FC236}">
                    <a16:creationId xmlns:a16="http://schemas.microsoft.com/office/drawing/2014/main" id="{67D78C2F-C92A-FD39-1C5F-C7517B92563F}"/>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a:extLst>
                  <a:ext uri="{FF2B5EF4-FFF2-40B4-BE49-F238E27FC236}">
                    <a16:creationId xmlns:a16="http://schemas.microsoft.com/office/drawing/2014/main" id="{99C6B5A7-8840-D44B-F19A-B422E8812218}"/>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a:extLst>
                <a:ext uri="{FF2B5EF4-FFF2-40B4-BE49-F238E27FC236}">
                  <a16:creationId xmlns:a16="http://schemas.microsoft.com/office/drawing/2014/main" id="{C918423D-7F89-5ADB-303E-CC39F72D7E41}"/>
                </a:ext>
              </a:extLst>
            </p:cNvPr>
            <p:cNvGrpSpPr/>
            <p:nvPr/>
          </p:nvGrpSpPr>
          <p:grpSpPr>
            <a:xfrm>
              <a:off x="692894" y="852793"/>
              <a:ext cx="4582541" cy="5640050"/>
              <a:chOff x="0" y="0"/>
              <a:chExt cx="660400" cy="812800"/>
            </a:xfrm>
          </p:grpSpPr>
          <p:sp>
            <p:nvSpPr>
              <p:cNvPr id="99" name="Google Shape;99;p13">
                <a:extLst>
                  <a:ext uri="{FF2B5EF4-FFF2-40B4-BE49-F238E27FC236}">
                    <a16:creationId xmlns:a16="http://schemas.microsoft.com/office/drawing/2014/main" id="{8CBC4B0E-5535-8503-1429-4F71771AD53E}"/>
                  </a:ext>
                </a:extLst>
              </p:cNvPr>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a:extLst>
                  <a:ext uri="{FF2B5EF4-FFF2-40B4-BE49-F238E27FC236}">
                    <a16:creationId xmlns:a16="http://schemas.microsoft.com/office/drawing/2014/main" id="{913E41B4-24D8-BADF-EFE3-30880C2A6EFD}"/>
                  </a:ext>
                </a:extLst>
              </p:cNvPr>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a:extLst>
              <a:ext uri="{FF2B5EF4-FFF2-40B4-BE49-F238E27FC236}">
                <a16:creationId xmlns:a16="http://schemas.microsoft.com/office/drawing/2014/main" id="{AFF2E1C8-A7F7-5C88-E8DF-C5A0CA26B2CC}"/>
              </a:ext>
            </a:extLst>
          </p:cNvPr>
          <p:cNvGrpSpPr/>
          <p:nvPr/>
        </p:nvGrpSpPr>
        <p:grpSpPr>
          <a:xfrm>
            <a:off x="10797737" y="252268"/>
            <a:ext cx="271215" cy="272431"/>
            <a:chOff x="1813" y="0"/>
            <a:chExt cx="809173" cy="812800"/>
          </a:xfrm>
        </p:grpSpPr>
        <p:sp>
          <p:nvSpPr>
            <p:cNvPr id="103" name="Google Shape;103;p13">
              <a:extLst>
                <a:ext uri="{FF2B5EF4-FFF2-40B4-BE49-F238E27FC236}">
                  <a16:creationId xmlns:a16="http://schemas.microsoft.com/office/drawing/2014/main" id="{8BB4C233-21A7-B6CB-61B2-9FD0AAD59E6C}"/>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a:extLst>
                <a:ext uri="{FF2B5EF4-FFF2-40B4-BE49-F238E27FC236}">
                  <a16:creationId xmlns:a16="http://schemas.microsoft.com/office/drawing/2014/main" id="{5F82379B-F70A-4810-2B3E-C5466E285CA8}"/>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a:extLst>
              <a:ext uri="{FF2B5EF4-FFF2-40B4-BE49-F238E27FC236}">
                <a16:creationId xmlns:a16="http://schemas.microsoft.com/office/drawing/2014/main" id="{08010C76-506B-8D77-9007-0B3F85F4C53E}"/>
              </a:ext>
            </a:extLst>
          </p:cNvPr>
          <p:cNvGrpSpPr/>
          <p:nvPr/>
        </p:nvGrpSpPr>
        <p:grpSpPr>
          <a:xfrm>
            <a:off x="11173519" y="252268"/>
            <a:ext cx="271215" cy="272431"/>
            <a:chOff x="1813" y="0"/>
            <a:chExt cx="809173" cy="812800"/>
          </a:xfrm>
        </p:grpSpPr>
        <p:sp>
          <p:nvSpPr>
            <p:cNvPr id="106" name="Google Shape;106;p13">
              <a:extLst>
                <a:ext uri="{FF2B5EF4-FFF2-40B4-BE49-F238E27FC236}">
                  <a16:creationId xmlns:a16="http://schemas.microsoft.com/office/drawing/2014/main" id="{F5A44C6D-B3AA-DCED-3DFB-7EDDB4F0B6C3}"/>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a:extLst>
                <a:ext uri="{FF2B5EF4-FFF2-40B4-BE49-F238E27FC236}">
                  <a16:creationId xmlns:a16="http://schemas.microsoft.com/office/drawing/2014/main" id="{0D0CCA66-2B00-4B39-7EB7-B855C391296A}"/>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a:extLst>
              <a:ext uri="{FF2B5EF4-FFF2-40B4-BE49-F238E27FC236}">
                <a16:creationId xmlns:a16="http://schemas.microsoft.com/office/drawing/2014/main" id="{3EEDCF02-DB28-2520-91A0-FE4A624B8F62}"/>
              </a:ext>
            </a:extLst>
          </p:cNvPr>
          <p:cNvGrpSpPr/>
          <p:nvPr/>
        </p:nvGrpSpPr>
        <p:grpSpPr>
          <a:xfrm>
            <a:off x="11547551" y="252268"/>
            <a:ext cx="271215" cy="272431"/>
            <a:chOff x="1813" y="0"/>
            <a:chExt cx="809173" cy="812800"/>
          </a:xfrm>
        </p:grpSpPr>
        <p:sp>
          <p:nvSpPr>
            <p:cNvPr id="109" name="Google Shape;109;p13">
              <a:extLst>
                <a:ext uri="{FF2B5EF4-FFF2-40B4-BE49-F238E27FC236}">
                  <a16:creationId xmlns:a16="http://schemas.microsoft.com/office/drawing/2014/main" id="{1F48640E-6D8E-C680-58FF-592A09D2E222}"/>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a:extLst>
                <a:ext uri="{FF2B5EF4-FFF2-40B4-BE49-F238E27FC236}">
                  <a16:creationId xmlns:a16="http://schemas.microsoft.com/office/drawing/2014/main" id="{1B79DD34-16BD-2A8B-AEE2-138D280B8CF0}"/>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C4D5E3C7-AE76-05A1-8B61-DAE6E38CE5C0}"/>
              </a:ext>
            </a:extLst>
          </p:cNvPr>
          <p:cNvSpPr>
            <a:spLocks noGrp="1"/>
          </p:cNvSpPr>
          <p:nvPr>
            <p:ph type="sldNum" sz="quarter" idx="12"/>
          </p:nvPr>
        </p:nvSpPr>
        <p:spPr/>
        <p:txBody>
          <a:bodyPr/>
          <a:lstStyle/>
          <a:p>
            <a:fld id="{3F7FB255-5E62-4E60-AA69-C1A69D411474}" type="slidenum">
              <a:rPr lang="he-IL" smtClean="0"/>
              <a:t>21</a:t>
            </a:fld>
            <a:endParaRPr lang="he-IL"/>
          </a:p>
        </p:txBody>
      </p:sp>
      <p:pic>
        <p:nvPicPr>
          <p:cNvPr id="2" name="Live Demo">
            <a:hlinkClick r:id="" action="ppaction://media"/>
            <a:extLst>
              <a:ext uri="{FF2B5EF4-FFF2-40B4-BE49-F238E27FC236}">
                <a16:creationId xmlns:a16="http://schemas.microsoft.com/office/drawing/2014/main" id="{766AA757-96B1-9C98-5CC1-D67BF3C27594}"/>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464932" y="1198317"/>
            <a:ext cx="9256952" cy="5207036"/>
          </a:xfrm>
          <a:prstGeom prst="rect">
            <a:avLst/>
          </a:prstGeom>
        </p:spPr>
      </p:pic>
    </p:spTree>
    <p:extLst>
      <p:ext uri="{BB962C8B-B14F-4D97-AF65-F5344CB8AC3E}">
        <p14:creationId xmlns:p14="http://schemas.microsoft.com/office/powerpoint/2010/main" val="21741484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mediacall" presetSubtype="0" fill="hold" nodeType="clickEffect">
                                  <p:stCondLst>
                                    <p:cond delay="0"/>
                                  </p:stCondLst>
                                  <p:childTnLst>
                                    <p:cmd type="call" cmd="playFrom(0.0)">
                                      <p:cBhvr>
                                        <p:cTn id="14" dur="12307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5" fill="hold" display="0">
                  <p:stCondLst>
                    <p:cond delay="indefinite"/>
                  </p:stCondLst>
                </p:cTn>
                <p:tgtEl>
                  <p:spTgt spid="2"/>
                </p:tgtEl>
              </p:cMediaNode>
            </p:video>
            <p:seq concurrent="1" nextAc="seek">
              <p:cTn id="16" restart="whenNotActive" fill="hold" evtFilter="cancelBubble" nodeType="interactiveSeq">
                <p:stCondLst>
                  <p:cond evt="onClick" delay="0">
                    <p:tgtEl>
                      <p:spTgt spid="2"/>
                    </p:tgtEl>
                  </p:cond>
                </p:stCondLst>
                <p:endSync evt="end" delay="0">
                  <p:rtn val="all"/>
                </p:endSync>
                <p:childTnLst>
                  <p:par>
                    <p:cTn id="17" fill="hold">
                      <p:stCondLst>
                        <p:cond delay="0"/>
                      </p:stCondLst>
                      <p:childTnLst>
                        <p:par>
                          <p:cTn id="18" fill="hold">
                            <p:stCondLst>
                              <p:cond delay="0"/>
                            </p:stCondLst>
                            <p:childTnLst>
                              <p:par>
                                <p:cTn id="19" presetID="2" presetClass="mediacall" presetSubtype="0" fill="hold" nodeType="clickEffect">
                                  <p:stCondLst>
                                    <p:cond delay="0"/>
                                  </p:stCondLst>
                                  <p:childTnLst>
                                    <p:cmd type="call" cmd="togglePause">
                                      <p:cBhvr>
                                        <p:cTn id="20"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1600292" y="600221"/>
            <a:ext cx="9510627" cy="4247509"/>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Thanks for listening</a:t>
            </a:r>
            <a:r>
              <a:rPr lang="en-US" sz="7667" dirty="0">
                <a:solidFill>
                  <a:srgbClr val="0B1320"/>
                </a:solidFill>
                <a:latin typeface="Playfair Display Black"/>
                <a:sym typeface="Playfair Display Black"/>
              </a:rPr>
              <a:t>, </a:t>
            </a:r>
            <a:br>
              <a:rPr lang="en-US" sz="7667" dirty="0">
                <a:solidFill>
                  <a:srgbClr val="0B1320"/>
                </a:solidFill>
                <a:latin typeface="Playfair Display Black"/>
                <a:sym typeface="Playfair Display Black"/>
              </a:rPr>
            </a:br>
            <a:r>
              <a:rPr lang="en-US" sz="7667" dirty="0">
                <a:solidFill>
                  <a:srgbClr val="0B1320"/>
                </a:solidFill>
                <a:latin typeface="Playfair Display Black"/>
                <a:sym typeface="Playfair Display Black"/>
              </a:rPr>
              <a:t>Any questions?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798F7AF1-A4F0-BF36-8CCD-B67804B64CCD}"/>
              </a:ext>
            </a:extLst>
          </p:cNvPr>
          <p:cNvSpPr>
            <a:spLocks noGrp="1"/>
          </p:cNvSpPr>
          <p:nvPr>
            <p:ph type="sldNum" sz="quarter" idx="12"/>
          </p:nvPr>
        </p:nvSpPr>
        <p:spPr/>
        <p:txBody>
          <a:bodyPr/>
          <a:lstStyle/>
          <a:p>
            <a:fld id="{3F7FB255-5E62-4E60-AA69-C1A69D411474}" type="slidenum">
              <a:rPr lang="he-IL" smtClean="0"/>
              <a:t>22</a:t>
            </a:fld>
            <a:endParaRPr lang="he-IL"/>
          </a:p>
        </p:txBody>
      </p:sp>
    </p:spTree>
    <p:extLst>
      <p:ext uri="{BB962C8B-B14F-4D97-AF65-F5344CB8AC3E}">
        <p14:creationId xmlns:p14="http://schemas.microsoft.com/office/powerpoint/2010/main" val="3571592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3636338" y="0"/>
            <a:ext cx="4797494"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Background</a:t>
            </a:r>
            <a:endParaRPr sz="1067" dirty="0"/>
          </a:p>
        </p:txBody>
      </p:sp>
      <p:sp>
        <p:nvSpPr>
          <p:cNvPr id="3" name="תיבת טקסט 6">
            <a:extLst>
              <a:ext uri="{FF2B5EF4-FFF2-40B4-BE49-F238E27FC236}">
                <a16:creationId xmlns:a16="http://schemas.microsoft.com/office/drawing/2014/main" id="{EF7C6807-7BB9-4F13-5202-2243CB001155}"/>
              </a:ext>
            </a:extLst>
          </p:cNvPr>
          <p:cNvSpPr txBox="1"/>
          <p:nvPr/>
        </p:nvSpPr>
        <p:spPr>
          <a:xfrm>
            <a:off x="1157773" y="1148335"/>
            <a:ext cx="9593481" cy="3257174"/>
          </a:xfrm>
          <a:prstGeom prst="rect">
            <a:avLst/>
          </a:prstGeom>
          <a:noFill/>
        </p:spPr>
        <p:txBody>
          <a:bodyPr wrap="square" rtlCol="1">
            <a:spAutoFit/>
          </a:bodyPr>
          <a:lstStyle/>
          <a:p>
            <a:pPr marL="285750" indent="-285750" algn="l" rtl="0">
              <a:lnSpc>
                <a:spcPct val="150000"/>
              </a:lnSpc>
              <a:buFont typeface="Arial" panose="020B0604020202020204" pitchFamily="34" charset="0"/>
              <a:buChar char="•"/>
            </a:pPr>
            <a:r>
              <a:rPr lang="en-US" sz="2800" dirty="0">
                <a:solidFill>
                  <a:schemeClr val="bg1"/>
                </a:solidFill>
              </a:rPr>
              <a:t>Personal story as an inspiration</a:t>
            </a:r>
          </a:p>
          <a:p>
            <a:pPr marL="285750" indent="-285750" algn="l" rtl="0">
              <a:lnSpc>
                <a:spcPct val="150000"/>
              </a:lnSpc>
              <a:buFont typeface="Arial" panose="020B0604020202020204" pitchFamily="34" charset="0"/>
              <a:buChar char="•"/>
            </a:pPr>
            <a:r>
              <a:rPr lang="en-US" sz="2800" dirty="0">
                <a:solidFill>
                  <a:schemeClr val="bg1"/>
                </a:solidFill>
              </a:rPr>
              <a:t>Traditional monitoring heart rate methods VS. Contactless monitoring</a:t>
            </a:r>
          </a:p>
          <a:p>
            <a:pPr marL="285750" indent="-285750" algn="l" rtl="0">
              <a:lnSpc>
                <a:spcPct val="150000"/>
              </a:lnSpc>
              <a:buFont typeface="Arial" panose="020B0604020202020204" pitchFamily="34" charset="0"/>
              <a:buChar char="•"/>
            </a:pPr>
            <a:r>
              <a:rPr lang="en-US" sz="2800" dirty="0">
                <a:solidFill>
                  <a:schemeClr val="bg1"/>
                </a:solidFill>
              </a:rPr>
              <a:t>Desired outcome</a:t>
            </a:r>
          </a:p>
          <a:p>
            <a:pPr marL="285750" indent="-285750" algn="l" rtl="0">
              <a:lnSpc>
                <a:spcPct val="150000"/>
              </a:lnSpc>
              <a:buFont typeface="Arial" panose="020B0604020202020204" pitchFamily="34" charset="0"/>
              <a:buChar char="•"/>
            </a:pPr>
            <a:r>
              <a:rPr lang="en-US" sz="2800" dirty="0">
                <a:solidFill>
                  <a:schemeClr val="bg1"/>
                </a:solidFill>
              </a:rPr>
              <a:t>System’s necessity</a:t>
            </a:r>
          </a:p>
        </p:txBody>
      </p:sp>
      <p:pic>
        <p:nvPicPr>
          <p:cNvPr id="4" name="Picture 3" descr="A stethoscope and a phone&#10;&#10;Description automatically generated with low confidence">
            <a:extLst>
              <a:ext uri="{FF2B5EF4-FFF2-40B4-BE49-F238E27FC236}">
                <a16:creationId xmlns:a16="http://schemas.microsoft.com/office/drawing/2014/main" id="{24F47059-90B5-72A0-712E-FD159D25A49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137784" y="4397149"/>
            <a:ext cx="3613470" cy="1806735"/>
          </a:xfrm>
          <a:prstGeom prst="rect">
            <a:avLst/>
          </a:prstGeom>
          <a:ln>
            <a:noFill/>
          </a:ln>
          <a:effectLst>
            <a:softEdge rad="112500"/>
          </a:effectLst>
        </p:spPr>
      </p:pic>
      <p:sp>
        <p:nvSpPr>
          <p:cNvPr id="5" name="Slide Number Placeholder 4">
            <a:extLst>
              <a:ext uri="{FF2B5EF4-FFF2-40B4-BE49-F238E27FC236}">
                <a16:creationId xmlns:a16="http://schemas.microsoft.com/office/drawing/2014/main" id="{3B326024-201E-92E7-016A-80A0B8583DF6}"/>
              </a:ext>
            </a:extLst>
          </p:cNvPr>
          <p:cNvSpPr>
            <a:spLocks noGrp="1"/>
          </p:cNvSpPr>
          <p:nvPr>
            <p:ph type="sldNum" sz="quarter" idx="12"/>
          </p:nvPr>
        </p:nvSpPr>
        <p:spPr/>
        <p:txBody>
          <a:bodyPr/>
          <a:lstStyle/>
          <a:p>
            <a:fld id="{3F7FB255-5E62-4E60-AA69-C1A69D411474}" type="slidenum">
              <a:rPr lang="he-IL" smtClean="0"/>
              <a:t>3</a:t>
            </a:fld>
            <a:endParaRPr lang="he-IL"/>
          </a:p>
        </p:txBody>
      </p:sp>
    </p:spTree>
    <p:extLst>
      <p:ext uri="{BB962C8B-B14F-4D97-AF65-F5344CB8AC3E}">
        <p14:creationId xmlns:p14="http://schemas.microsoft.com/office/powerpoint/2010/main" val="35263965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2699133" y="0"/>
            <a:ext cx="7522158"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Tools &amp; Algorithms</a:t>
            </a:r>
            <a:endParaRPr sz="1067" dirty="0"/>
          </a:p>
        </p:txBody>
      </p:sp>
      <p:sp>
        <p:nvSpPr>
          <p:cNvPr id="3" name="תיבת טקסט 6">
            <a:extLst>
              <a:ext uri="{FF2B5EF4-FFF2-40B4-BE49-F238E27FC236}">
                <a16:creationId xmlns:a16="http://schemas.microsoft.com/office/drawing/2014/main" id="{EF7C6807-7BB9-4F13-5202-2243CB001155}"/>
              </a:ext>
            </a:extLst>
          </p:cNvPr>
          <p:cNvSpPr txBox="1"/>
          <p:nvPr/>
        </p:nvSpPr>
        <p:spPr>
          <a:xfrm>
            <a:off x="1047099" y="1308455"/>
            <a:ext cx="9593481" cy="6488828"/>
          </a:xfrm>
          <a:prstGeom prst="rect">
            <a:avLst/>
          </a:prstGeom>
          <a:noFill/>
        </p:spPr>
        <p:txBody>
          <a:bodyPr wrap="square" rtlCol="1">
            <a:spAutoFit/>
          </a:bodyPr>
          <a:lstStyle/>
          <a:p>
            <a:pPr marL="285750" indent="-285750" algn="l" rtl="0">
              <a:lnSpc>
                <a:spcPct val="150000"/>
              </a:lnSpc>
              <a:buFont typeface="Arial" panose="020B0604020202020204" pitchFamily="34" charset="0"/>
              <a:buChar char="•"/>
            </a:pPr>
            <a:r>
              <a:rPr lang="en-US" sz="2800" dirty="0">
                <a:solidFill>
                  <a:schemeClr val="bg1"/>
                </a:solidFill>
              </a:rPr>
              <a:t>Hemoglobin – Pulse Relations</a:t>
            </a:r>
          </a:p>
          <a:p>
            <a:pPr marL="285750" indent="-285750" algn="l" rtl="0">
              <a:lnSpc>
                <a:spcPct val="150000"/>
              </a:lnSpc>
              <a:buFont typeface="Arial" panose="020B0604020202020204" pitchFamily="34" charset="0"/>
              <a:buChar char="•"/>
            </a:pPr>
            <a:r>
              <a:rPr lang="en-US" sz="2800" dirty="0">
                <a:solidFill>
                  <a:schemeClr val="bg1"/>
                </a:solidFill>
              </a:rPr>
              <a:t>Pulse Oximeter</a:t>
            </a:r>
          </a:p>
          <a:p>
            <a:pPr marL="285750" indent="-285750" algn="l" rtl="0">
              <a:lnSpc>
                <a:spcPct val="150000"/>
              </a:lnSpc>
              <a:buFont typeface="Arial" panose="020B0604020202020204" pitchFamily="34" charset="0"/>
              <a:buChar char="•"/>
            </a:pPr>
            <a:r>
              <a:rPr lang="en-US" sz="2800" dirty="0">
                <a:solidFill>
                  <a:schemeClr val="bg1"/>
                </a:solidFill>
              </a:rPr>
              <a:t>Haar Cascade classifier</a:t>
            </a:r>
          </a:p>
          <a:p>
            <a:pPr marL="285750" indent="-285750" algn="l" rtl="0">
              <a:lnSpc>
                <a:spcPct val="150000"/>
              </a:lnSpc>
              <a:buFont typeface="Arial" panose="020B0604020202020204" pitchFamily="34" charset="0"/>
              <a:buChar char="•"/>
            </a:pPr>
            <a:r>
              <a:rPr lang="en-US" sz="2800" dirty="0">
                <a:solidFill>
                  <a:schemeClr val="bg1"/>
                </a:solidFill>
              </a:rPr>
              <a:t>Fast Fourier Transform</a:t>
            </a:r>
          </a:p>
          <a:p>
            <a:pPr marL="285750" indent="-285750" algn="l" rtl="0">
              <a:lnSpc>
                <a:spcPct val="150000"/>
              </a:lnSpc>
              <a:buFont typeface="Arial" panose="020B0604020202020204" pitchFamily="34" charset="0"/>
              <a:buChar char="•"/>
            </a:pPr>
            <a:r>
              <a:rPr lang="en-US" sz="2800" dirty="0">
                <a:solidFill>
                  <a:schemeClr val="bg1"/>
                </a:solidFill>
              </a:rPr>
              <a:t>Different filter combinations (High \ Low pass filter)</a:t>
            </a:r>
          </a:p>
          <a:p>
            <a:pPr marL="285750" indent="-285750" algn="l" rtl="0">
              <a:lnSpc>
                <a:spcPct val="150000"/>
              </a:lnSpc>
              <a:buFont typeface="Arial" panose="020B0604020202020204" pitchFamily="34" charset="0"/>
              <a:buChar char="•"/>
            </a:pPr>
            <a:r>
              <a:rPr lang="en-US" sz="2800" dirty="0">
                <a:solidFill>
                  <a:schemeClr val="bg1"/>
                </a:solidFill>
              </a:rPr>
              <a:t>PyQt5 UI Designer</a:t>
            </a:r>
          </a:p>
          <a:p>
            <a:pPr marL="285750" indent="-285750" algn="l" rtl="0">
              <a:lnSpc>
                <a:spcPct val="150000"/>
              </a:lnSpc>
              <a:buFont typeface="Arial" panose="020B0604020202020204" pitchFamily="34" charset="0"/>
              <a:buChar char="•"/>
            </a:pPr>
            <a:endParaRPr lang="en-US" sz="2800" dirty="0">
              <a:solidFill>
                <a:schemeClr val="bg1"/>
              </a:solidFill>
            </a:endParaRPr>
          </a:p>
          <a:p>
            <a:pPr marL="285750" indent="-285750" algn="l" rtl="0">
              <a:lnSpc>
                <a:spcPct val="150000"/>
              </a:lnSpc>
              <a:buFont typeface="Arial" panose="020B0604020202020204" pitchFamily="34" charset="0"/>
              <a:buChar char="•"/>
            </a:pPr>
            <a:endParaRPr lang="en-US" sz="2800" dirty="0">
              <a:solidFill>
                <a:schemeClr val="bg1"/>
              </a:solidFill>
            </a:endParaRPr>
          </a:p>
          <a:p>
            <a:pPr marL="285750" indent="-285750" algn="l" rtl="0">
              <a:lnSpc>
                <a:spcPct val="150000"/>
              </a:lnSpc>
              <a:buFont typeface="Arial" panose="020B0604020202020204" pitchFamily="34" charset="0"/>
              <a:buChar char="•"/>
            </a:pPr>
            <a:endParaRPr lang="en-US" sz="2800" dirty="0">
              <a:solidFill>
                <a:schemeClr val="bg1"/>
              </a:solidFill>
            </a:endParaRPr>
          </a:p>
          <a:p>
            <a:pPr marL="285750" indent="-285750" algn="l" rtl="0">
              <a:lnSpc>
                <a:spcPct val="150000"/>
              </a:lnSpc>
              <a:buFont typeface="Arial" panose="020B0604020202020204" pitchFamily="34" charset="0"/>
              <a:buChar char="•"/>
            </a:pPr>
            <a:endParaRPr lang="en-US" sz="2800" dirty="0">
              <a:solidFill>
                <a:schemeClr val="bg1"/>
              </a:solidFill>
            </a:endParaRPr>
          </a:p>
        </p:txBody>
      </p:sp>
      <p:sp>
        <p:nvSpPr>
          <p:cNvPr id="5" name="Slide Number Placeholder 4">
            <a:extLst>
              <a:ext uri="{FF2B5EF4-FFF2-40B4-BE49-F238E27FC236}">
                <a16:creationId xmlns:a16="http://schemas.microsoft.com/office/drawing/2014/main" id="{3B326024-201E-92E7-016A-80A0B8583DF6}"/>
              </a:ext>
            </a:extLst>
          </p:cNvPr>
          <p:cNvSpPr>
            <a:spLocks noGrp="1"/>
          </p:cNvSpPr>
          <p:nvPr>
            <p:ph type="sldNum" sz="quarter" idx="12"/>
          </p:nvPr>
        </p:nvSpPr>
        <p:spPr/>
        <p:txBody>
          <a:bodyPr/>
          <a:lstStyle/>
          <a:p>
            <a:fld id="{3F7FB255-5E62-4E60-AA69-C1A69D411474}" type="slidenum">
              <a:rPr lang="he-IL" smtClean="0"/>
              <a:t>4</a:t>
            </a:fld>
            <a:endParaRPr lang="he-IL"/>
          </a:p>
        </p:txBody>
      </p:sp>
    </p:spTree>
    <p:extLst>
      <p:ext uri="{BB962C8B-B14F-4D97-AF65-F5344CB8AC3E}">
        <p14:creationId xmlns:p14="http://schemas.microsoft.com/office/powerpoint/2010/main" val="239386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1340913" y="22505"/>
            <a:ext cx="11527971"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Main system requirements</a:t>
            </a:r>
            <a:endParaRPr sz="1067" dirty="0"/>
          </a:p>
        </p:txBody>
      </p:sp>
      <p:sp>
        <p:nvSpPr>
          <p:cNvPr id="3" name="תיבת טקסט 6">
            <a:extLst>
              <a:ext uri="{FF2B5EF4-FFF2-40B4-BE49-F238E27FC236}">
                <a16:creationId xmlns:a16="http://schemas.microsoft.com/office/drawing/2014/main" id="{EF7C6807-7BB9-4F13-5202-2243CB001155}"/>
              </a:ext>
            </a:extLst>
          </p:cNvPr>
          <p:cNvSpPr txBox="1"/>
          <p:nvPr/>
        </p:nvSpPr>
        <p:spPr>
          <a:xfrm>
            <a:off x="969818" y="1228164"/>
            <a:ext cx="10012008" cy="4549835"/>
          </a:xfrm>
          <a:prstGeom prst="rect">
            <a:avLst/>
          </a:prstGeom>
          <a:noFill/>
        </p:spPr>
        <p:txBody>
          <a:bodyPr wrap="square" rtlCol="1">
            <a:spAutoFit/>
          </a:bodyPr>
          <a:lstStyle/>
          <a:p>
            <a:pPr marL="285750" indent="-285750" algn="l" rtl="0">
              <a:lnSpc>
                <a:spcPct val="150000"/>
              </a:lnSpc>
              <a:buFont typeface="Arial" panose="020B0604020202020204" pitchFamily="34" charset="0"/>
              <a:buChar char="•"/>
            </a:pPr>
            <a:r>
              <a:rPr lang="en-US" sz="2800" dirty="0">
                <a:solidFill>
                  <a:schemeClr val="bg1"/>
                </a:solidFill>
              </a:rPr>
              <a:t>The system shall process video from a camera or recorded video files</a:t>
            </a:r>
          </a:p>
          <a:p>
            <a:pPr marL="285750" indent="-285750" algn="l" rtl="0">
              <a:lnSpc>
                <a:spcPct val="150000"/>
              </a:lnSpc>
              <a:buFont typeface="Arial" panose="020B0604020202020204" pitchFamily="34" charset="0"/>
              <a:buChar char="•"/>
            </a:pPr>
            <a:r>
              <a:rPr lang="en-US" sz="2800" dirty="0">
                <a:solidFill>
                  <a:schemeClr val="bg1"/>
                </a:solidFill>
              </a:rPr>
              <a:t>The system shall accurately detect and track the subject's face</a:t>
            </a:r>
          </a:p>
          <a:p>
            <a:pPr marL="285750" indent="-285750" algn="l" rtl="0">
              <a:lnSpc>
                <a:spcPct val="150000"/>
              </a:lnSpc>
              <a:buFont typeface="Arial" panose="020B0604020202020204" pitchFamily="34" charset="0"/>
              <a:buChar char="•"/>
            </a:pPr>
            <a:r>
              <a:rPr lang="en-US" sz="2800" dirty="0">
                <a:solidFill>
                  <a:schemeClr val="bg1"/>
                </a:solidFill>
              </a:rPr>
              <a:t>The system shall evaluate the pulse signals and extract the heart rate</a:t>
            </a:r>
          </a:p>
          <a:p>
            <a:pPr marL="285750" indent="-285750" algn="l" rtl="0">
              <a:lnSpc>
                <a:spcPct val="150000"/>
              </a:lnSpc>
              <a:buFont typeface="Arial" panose="020B0604020202020204" pitchFamily="34" charset="0"/>
              <a:buChar char="•"/>
            </a:pPr>
            <a:r>
              <a:rPr lang="en-US" sz="2800" dirty="0">
                <a:solidFill>
                  <a:schemeClr val="bg1"/>
                </a:solidFill>
              </a:rPr>
              <a:t>The system shall provide real-time heart rate measurements</a:t>
            </a:r>
          </a:p>
          <a:p>
            <a:pPr marL="285750" indent="-285750" algn="l" rtl="0">
              <a:lnSpc>
                <a:spcPct val="150000"/>
              </a:lnSpc>
              <a:buFont typeface="Arial" panose="020B0604020202020204" pitchFamily="34" charset="0"/>
              <a:buChar char="•"/>
            </a:pPr>
            <a:r>
              <a:rPr lang="en-US" sz="2800" dirty="0">
                <a:solidFill>
                  <a:schemeClr val="bg1"/>
                </a:solidFill>
              </a:rPr>
              <a:t>The system shall apply pre-processing techniques to reduce noise</a:t>
            </a:r>
          </a:p>
        </p:txBody>
      </p:sp>
      <p:sp>
        <p:nvSpPr>
          <p:cNvPr id="5" name="Slide Number Placeholder 4">
            <a:extLst>
              <a:ext uri="{FF2B5EF4-FFF2-40B4-BE49-F238E27FC236}">
                <a16:creationId xmlns:a16="http://schemas.microsoft.com/office/drawing/2014/main" id="{54B3ED51-E3EA-1137-AA4F-4A087D25161C}"/>
              </a:ext>
            </a:extLst>
          </p:cNvPr>
          <p:cNvSpPr>
            <a:spLocks noGrp="1"/>
          </p:cNvSpPr>
          <p:nvPr>
            <p:ph type="sldNum" sz="quarter" idx="12"/>
          </p:nvPr>
        </p:nvSpPr>
        <p:spPr/>
        <p:txBody>
          <a:bodyPr/>
          <a:lstStyle/>
          <a:p>
            <a:fld id="{3F7FB255-5E62-4E60-AA69-C1A69D411474}" type="slidenum">
              <a:rPr lang="he-IL" smtClean="0"/>
              <a:t>5</a:t>
            </a:fld>
            <a:endParaRPr lang="he-IL"/>
          </a:p>
        </p:txBody>
      </p:sp>
    </p:spTree>
    <p:extLst>
      <p:ext uri="{BB962C8B-B14F-4D97-AF65-F5344CB8AC3E}">
        <p14:creationId xmlns:p14="http://schemas.microsoft.com/office/powerpoint/2010/main" val="3431742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3035518" y="1877279"/>
            <a:ext cx="12030529"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kumimoji="0" lang="en-US" sz="7667" b="0" i="0" u="none" strike="noStrike" kern="1200" cap="none" spc="0" normalizeH="0" baseline="0" noProof="0" dirty="0">
                <a:ln>
                  <a:noFill/>
                </a:ln>
                <a:solidFill>
                  <a:srgbClr val="0B1320"/>
                </a:solidFill>
                <a:effectLst/>
                <a:uLnTx/>
                <a:uFillTx/>
                <a:latin typeface="Playfair Display Black"/>
                <a:ea typeface="+mn-ea"/>
                <a:cs typeface="+mn-cs"/>
                <a:sym typeface="Playfair Display Black"/>
              </a:rPr>
              <a:t>Challenges</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9715D504-7C6E-3B9A-CC64-A67B680E5EA9}"/>
              </a:ext>
            </a:extLst>
          </p:cNvPr>
          <p:cNvSpPr>
            <a:spLocks noGrp="1"/>
          </p:cNvSpPr>
          <p:nvPr>
            <p:ph type="sldNum" sz="quarter" idx="12"/>
          </p:nvPr>
        </p:nvSpPr>
        <p:spPr/>
        <p:txBody>
          <a:bodyPr/>
          <a:lstStyle/>
          <a:p>
            <a:pPr marL="0" marR="0" lvl="0" indent="0" algn="l" defTabSz="914400" rtl="1" eaLnBrk="1" fontAlgn="auto" latinLnBrk="0" hangingPunct="1">
              <a:lnSpc>
                <a:spcPct val="100000"/>
              </a:lnSpc>
              <a:spcBef>
                <a:spcPts val="0"/>
              </a:spcBef>
              <a:spcAft>
                <a:spcPts val="0"/>
              </a:spcAft>
              <a:buClrTx/>
              <a:buSzTx/>
              <a:buFontTx/>
              <a:buNone/>
              <a:tabLst/>
              <a:defRPr/>
            </a:pPr>
            <a:fld id="{3F7FB255-5E62-4E60-AA69-C1A69D411474}" type="slidenum">
              <a:rPr kumimoji="0" lang="he-IL"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Arial" panose="020B0604020202020204" pitchFamily="34" charset="0"/>
              </a:rPr>
              <a:pPr marL="0" marR="0" lvl="0" indent="0" algn="l" defTabSz="914400" rtl="1" eaLnBrk="1" fontAlgn="auto" latinLnBrk="0" hangingPunct="1">
                <a:lnSpc>
                  <a:spcPct val="100000"/>
                </a:lnSpc>
                <a:spcBef>
                  <a:spcPts val="0"/>
                </a:spcBef>
                <a:spcAft>
                  <a:spcPts val="0"/>
                </a:spcAft>
                <a:buClrTx/>
                <a:buSzTx/>
                <a:buFontTx/>
                <a:buNone/>
                <a:tabLst/>
                <a:defRPr/>
              </a:pPr>
              <a:t>6</a:t>
            </a:fld>
            <a:endParaRPr kumimoji="0" lang="he-IL" sz="1200" b="0" i="0" u="none" strike="noStrike" kern="1200" cap="none" spc="0" normalizeH="0" baseline="0" noProof="0">
              <a:ln>
                <a:noFill/>
              </a:ln>
              <a:solidFill>
                <a:prstClr val="black">
                  <a:tint val="75000"/>
                </a:prstClr>
              </a:solidFill>
              <a:effectLst/>
              <a:uLnTx/>
              <a:uFillTx/>
              <a:latin typeface="Calibri" panose="020F0502020204030204"/>
              <a:ea typeface="+mn-ea"/>
              <a:cs typeface="Arial" panose="020B0604020202020204" pitchFamily="34" charset="0"/>
            </a:endParaRPr>
          </a:p>
        </p:txBody>
      </p:sp>
    </p:spTree>
    <p:extLst>
      <p:ext uri="{BB962C8B-B14F-4D97-AF65-F5344CB8AC3E}">
        <p14:creationId xmlns:p14="http://schemas.microsoft.com/office/powerpoint/2010/main" val="2052989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4">
          <a:extLst>
            <a:ext uri="{FF2B5EF4-FFF2-40B4-BE49-F238E27FC236}">
              <a16:creationId xmlns:a16="http://schemas.microsoft.com/office/drawing/2014/main" id="{E04A85DC-3D85-A3B5-1CB3-1B9051B101D9}"/>
            </a:ext>
          </a:extLst>
        </p:cNvPr>
        <p:cNvGrpSpPr/>
        <p:nvPr/>
      </p:nvGrpSpPr>
      <p:grpSpPr>
        <a:xfrm>
          <a:off x="0" y="0"/>
          <a:ext cx="0" cy="0"/>
          <a:chOff x="0" y="0"/>
          <a:chExt cx="0" cy="0"/>
        </a:xfrm>
      </p:grpSpPr>
      <p:sp>
        <p:nvSpPr>
          <p:cNvPr id="116" name="Google Shape;116;p14">
            <a:extLst>
              <a:ext uri="{FF2B5EF4-FFF2-40B4-BE49-F238E27FC236}">
                <a16:creationId xmlns:a16="http://schemas.microsoft.com/office/drawing/2014/main" id="{EF58F511-A145-DAEE-E7D7-F3A14FF7DA76}"/>
              </a:ext>
            </a:extLst>
          </p:cNvPr>
          <p:cNvSpPr/>
          <p:nvPr/>
        </p:nvSpPr>
        <p:spPr>
          <a:xfrm>
            <a:off x="969818" y="973840"/>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a:extLst>
              <a:ext uri="{FF2B5EF4-FFF2-40B4-BE49-F238E27FC236}">
                <a16:creationId xmlns:a16="http://schemas.microsoft.com/office/drawing/2014/main" id="{02B61222-01F2-7FD2-1E57-3C9F8727517D}"/>
              </a:ext>
            </a:extLst>
          </p:cNvPr>
          <p:cNvGrpSpPr/>
          <p:nvPr/>
        </p:nvGrpSpPr>
        <p:grpSpPr>
          <a:xfrm>
            <a:off x="9808210" y="1172240"/>
            <a:ext cx="271215" cy="272431"/>
            <a:chOff x="1813" y="0"/>
            <a:chExt cx="809173" cy="812800"/>
          </a:xfrm>
        </p:grpSpPr>
        <p:sp>
          <p:nvSpPr>
            <p:cNvPr id="131" name="Google Shape;131;p14">
              <a:extLst>
                <a:ext uri="{FF2B5EF4-FFF2-40B4-BE49-F238E27FC236}">
                  <a16:creationId xmlns:a16="http://schemas.microsoft.com/office/drawing/2014/main" id="{85D3DF3A-1653-B9E1-3230-C266691833DB}"/>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a:extLst>
                <a:ext uri="{FF2B5EF4-FFF2-40B4-BE49-F238E27FC236}">
                  <a16:creationId xmlns:a16="http://schemas.microsoft.com/office/drawing/2014/main" id="{D30BC7D8-F3E4-FC79-93BD-CBB9B5E05ED8}"/>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a:extLst>
              <a:ext uri="{FF2B5EF4-FFF2-40B4-BE49-F238E27FC236}">
                <a16:creationId xmlns:a16="http://schemas.microsoft.com/office/drawing/2014/main" id="{3FCA394E-9941-3A46-8056-943F22FF11EC}"/>
              </a:ext>
            </a:extLst>
          </p:cNvPr>
          <p:cNvGrpSpPr/>
          <p:nvPr/>
        </p:nvGrpSpPr>
        <p:grpSpPr>
          <a:xfrm>
            <a:off x="10196358" y="1172240"/>
            <a:ext cx="271215" cy="272431"/>
            <a:chOff x="1813" y="0"/>
            <a:chExt cx="809173" cy="812800"/>
          </a:xfrm>
        </p:grpSpPr>
        <p:sp>
          <p:nvSpPr>
            <p:cNvPr id="134" name="Google Shape;134;p14">
              <a:extLst>
                <a:ext uri="{FF2B5EF4-FFF2-40B4-BE49-F238E27FC236}">
                  <a16:creationId xmlns:a16="http://schemas.microsoft.com/office/drawing/2014/main" id="{66D0BD8B-A3A5-F806-4F41-15D684CCCEBA}"/>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a:extLst>
                <a:ext uri="{FF2B5EF4-FFF2-40B4-BE49-F238E27FC236}">
                  <a16:creationId xmlns:a16="http://schemas.microsoft.com/office/drawing/2014/main" id="{3C53ACC7-3F88-E4D2-F91F-0BF4FCAD2841}"/>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a:extLst>
              <a:ext uri="{FF2B5EF4-FFF2-40B4-BE49-F238E27FC236}">
                <a16:creationId xmlns:a16="http://schemas.microsoft.com/office/drawing/2014/main" id="{2C979967-B192-CBDD-195C-CE8AC64F549B}"/>
              </a:ext>
            </a:extLst>
          </p:cNvPr>
          <p:cNvGrpSpPr/>
          <p:nvPr/>
        </p:nvGrpSpPr>
        <p:grpSpPr>
          <a:xfrm>
            <a:off x="10615647" y="1172240"/>
            <a:ext cx="271215" cy="272431"/>
            <a:chOff x="1813" y="0"/>
            <a:chExt cx="809173" cy="812800"/>
          </a:xfrm>
        </p:grpSpPr>
        <p:sp>
          <p:nvSpPr>
            <p:cNvPr id="137" name="Google Shape;137;p14">
              <a:extLst>
                <a:ext uri="{FF2B5EF4-FFF2-40B4-BE49-F238E27FC236}">
                  <a16:creationId xmlns:a16="http://schemas.microsoft.com/office/drawing/2014/main" id="{53938D82-E1FD-02FA-17D2-4B6BC577AB3E}"/>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a:extLst>
                <a:ext uri="{FF2B5EF4-FFF2-40B4-BE49-F238E27FC236}">
                  <a16:creationId xmlns:a16="http://schemas.microsoft.com/office/drawing/2014/main" id="{EC6199B0-2E71-6439-055D-EA30B476C857}"/>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a:extLst>
              <a:ext uri="{FF2B5EF4-FFF2-40B4-BE49-F238E27FC236}">
                <a16:creationId xmlns:a16="http://schemas.microsoft.com/office/drawing/2014/main" id="{11FD641C-55F1-092F-EE9B-ADB573A84EE2}"/>
              </a:ext>
            </a:extLst>
          </p:cNvPr>
          <p:cNvGrpSpPr/>
          <p:nvPr/>
        </p:nvGrpSpPr>
        <p:grpSpPr>
          <a:xfrm>
            <a:off x="1315980" y="6077247"/>
            <a:ext cx="271215" cy="272431"/>
            <a:chOff x="1813" y="0"/>
            <a:chExt cx="809173" cy="812800"/>
          </a:xfrm>
        </p:grpSpPr>
        <p:sp>
          <p:nvSpPr>
            <p:cNvPr id="140" name="Google Shape;140;p14">
              <a:extLst>
                <a:ext uri="{FF2B5EF4-FFF2-40B4-BE49-F238E27FC236}">
                  <a16:creationId xmlns:a16="http://schemas.microsoft.com/office/drawing/2014/main" id="{C93CEF03-8DA8-0104-6436-1986261F725F}"/>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a:extLst>
                <a:ext uri="{FF2B5EF4-FFF2-40B4-BE49-F238E27FC236}">
                  <a16:creationId xmlns:a16="http://schemas.microsoft.com/office/drawing/2014/main" id="{74169012-C430-C9B4-46EA-62713778259D}"/>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a:extLst>
              <a:ext uri="{FF2B5EF4-FFF2-40B4-BE49-F238E27FC236}">
                <a16:creationId xmlns:a16="http://schemas.microsoft.com/office/drawing/2014/main" id="{FA102DD4-5154-A617-3ECE-998A51BC38AA}"/>
              </a:ext>
            </a:extLst>
          </p:cNvPr>
          <p:cNvGrpSpPr/>
          <p:nvPr/>
        </p:nvGrpSpPr>
        <p:grpSpPr>
          <a:xfrm>
            <a:off x="1715896" y="6067672"/>
            <a:ext cx="271215" cy="272431"/>
            <a:chOff x="1813" y="0"/>
            <a:chExt cx="809173" cy="812800"/>
          </a:xfrm>
        </p:grpSpPr>
        <p:sp>
          <p:nvSpPr>
            <p:cNvPr id="143" name="Google Shape;143;p14">
              <a:extLst>
                <a:ext uri="{FF2B5EF4-FFF2-40B4-BE49-F238E27FC236}">
                  <a16:creationId xmlns:a16="http://schemas.microsoft.com/office/drawing/2014/main" id="{E1DD25F5-6603-6A53-A8E0-56B588A15467}"/>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a:extLst>
                <a:ext uri="{FF2B5EF4-FFF2-40B4-BE49-F238E27FC236}">
                  <a16:creationId xmlns:a16="http://schemas.microsoft.com/office/drawing/2014/main" id="{1FDE1978-D191-FE61-6457-00447138C61E}"/>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a:extLst>
              <a:ext uri="{FF2B5EF4-FFF2-40B4-BE49-F238E27FC236}">
                <a16:creationId xmlns:a16="http://schemas.microsoft.com/office/drawing/2014/main" id="{AD84D5DD-EFAD-202D-3F30-2A1D62AEA642}"/>
              </a:ext>
            </a:extLst>
          </p:cNvPr>
          <p:cNvGrpSpPr/>
          <p:nvPr/>
        </p:nvGrpSpPr>
        <p:grpSpPr>
          <a:xfrm>
            <a:off x="2145410" y="6067943"/>
            <a:ext cx="271215" cy="272431"/>
            <a:chOff x="1813" y="0"/>
            <a:chExt cx="809173" cy="812800"/>
          </a:xfrm>
        </p:grpSpPr>
        <p:sp>
          <p:nvSpPr>
            <p:cNvPr id="146" name="Google Shape;146;p14">
              <a:extLst>
                <a:ext uri="{FF2B5EF4-FFF2-40B4-BE49-F238E27FC236}">
                  <a16:creationId xmlns:a16="http://schemas.microsoft.com/office/drawing/2014/main" id="{AA23D522-A12E-973B-E0CC-BC2896656547}"/>
                </a:ext>
              </a:extLst>
            </p:cNvPr>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a:extLst>
                <a:ext uri="{FF2B5EF4-FFF2-40B4-BE49-F238E27FC236}">
                  <a16:creationId xmlns:a16="http://schemas.microsoft.com/office/drawing/2014/main" id="{73A3DE8C-7498-804E-1068-5C79F5B5CFA2}"/>
                </a:ext>
              </a:extLst>
            </p:cNvPr>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E41EB841-5E04-821B-CA26-AE55D031411B}"/>
              </a:ext>
            </a:extLst>
          </p:cNvPr>
          <p:cNvSpPr txBox="1"/>
          <p:nvPr/>
        </p:nvSpPr>
        <p:spPr>
          <a:xfrm>
            <a:off x="4179831" y="-13390"/>
            <a:ext cx="11527971"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Challenges</a:t>
            </a:r>
            <a:endParaRPr sz="1067" dirty="0"/>
          </a:p>
        </p:txBody>
      </p:sp>
      <p:sp>
        <p:nvSpPr>
          <p:cNvPr id="3" name="תיבת טקסט 6">
            <a:extLst>
              <a:ext uri="{FF2B5EF4-FFF2-40B4-BE49-F238E27FC236}">
                <a16:creationId xmlns:a16="http://schemas.microsoft.com/office/drawing/2014/main" id="{42C4663C-FE7D-CBF9-6A64-733B4DB9BCED}"/>
              </a:ext>
            </a:extLst>
          </p:cNvPr>
          <p:cNvSpPr txBox="1"/>
          <p:nvPr/>
        </p:nvSpPr>
        <p:spPr>
          <a:xfrm>
            <a:off x="1070556" y="1567015"/>
            <a:ext cx="9395449" cy="3257174"/>
          </a:xfrm>
          <a:prstGeom prst="rect">
            <a:avLst/>
          </a:prstGeom>
          <a:noFill/>
        </p:spPr>
        <p:txBody>
          <a:bodyPr wrap="square" rtlCol="1">
            <a:spAutoFit/>
          </a:bodyPr>
          <a:lstStyle/>
          <a:p>
            <a:pPr marL="457200" indent="-457200" algn="l" rtl="0">
              <a:lnSpc>
                <a:spcPct val="150000"/>
              </a:lnSpc>
              <a:buFont typeface="Arial" panose="020B0604020202020204" pitchFamily="34" charset="0"/>
              <a:buChar char="•"/>
            </a:pPr>
            <a:r>
              <a:rPr lang="en-US" sz="2800" dirty="0">
                <a:solidFill>
                  <a:schemeClr val="bg1"/>
                </a:solidFill>
              </a:rPr>
              <a:t>Data set creation</a:t>
            </a:r>
          </a:p>
          <a:p>
            <a:pPr marL="457200" indent="-457200" algn="l" rtl="0">
              <a:lnSpc>
                <a:spcPct val="150000"/>
              </a:lnSpc>
              <a:buFont typeface="Arial" panose="020B0604020202020204" pitchFamily="34" charset="0"/>
              <a:buChar char="•"/>
            </a:pPr>
            <a:r>
              <a:rPr lang="en-US" sz="2800" b="0" i="0" dirty="0">
                <a:solidFill>
                  <a:schemeClr val="bg1"/>
                </a:solidFill>
                <a:effectLst/>
              </a:rPr>
              <a:t>Unfamiliar </a:t>
            </a:r>
            <a:r>
              <a:rPr lang="en-US" sz="2800" dirty="0">
                <a:solidFill>
                  <a:schemeClr val="bg1"/>
                </a:solidFill>
              </a:rPr>
              <a:t>field – image processing</a:t>
            </a:r>
          </a:p>
          <a:p>
            <a:pPr marL="457200" indent="-457200" algn="l" rtl="0">
              <a:lnSpc>
                <a:spcPct val="150000"/>
              </a:lnSpc>
              <a:buFont typeface="Arial" panose="020B0604020202020204" pitchFamily="34" charset="0"/>
              <a:buChar char="•"/>
            </a:pPr>
            <a:r>
              <a:rPr lang="en-US" sz="2800" b="0" i="0" dirty="0">
                <a:solidFill>
                  <a:schemeClr val="bg1"/>
                </a:solidFill>
                <a:effectLst/>
              </a:rPr>
              <a:t>Raw data size</a:t>
            </a:r>
          </a:p>
          <a:p>
            <a:pPr marL="457200" indent="-457200" algn="l" rtl="0">
              <a:lnSpc>
                <a:spcPct val="150000"/>
              </a:lnSpc>
              <a:buFont typeface="Arial" panose="020B0604020202020204" pitchFamily="34" charset="0"/>
              <a:buChar char="•"/>
            </a:pPr>
            <a:r>
              <a:rPr lang="en-US" sz="2800" b="0" i="0" dirty="0">
                <a:solidFill>
                  <a:schemeClr val="bg1"/>
                </a:solidFill>
                <a:effectLst/>
              </a:rPr>
              <a:t>Noise filtering</a:t>
            </a:r>
            <a:endParaRPr lang="en-US" sz="2800" dirty="0">
              <a:solidFill>
                <a:schemeClr val="bg1"/>
              </a:solidFill>
            </a:endParaRPr>
          </a:p>
          <a:p>
            <a:pPr marL="457200" indent="-457200" algn="l" rtl="0">
              <a:lnSpc>
                <a:spcPct val="150000"/>
              </a:lnSpc>
              <a:buFont typeface="Arial" panose="020B0604020202020204" pitchFamily="34" charset="0"/>
              <a:buChar char="•"/>
            </a:pPr>
            <a:r>
              <a:rPr lang="en-US" sz="2800" b="0" i="0" dirty="0">
                <a:solidFill>
                  <a:schemeClr val="bg1"/>
                </a:solidFill>
                <a:effectLst/>
              </a:rPr>
              <a:t>Updated pipeline</a:t>
            </a:r>
          </a:p>
        </p:txBody>
      </p:sp>
      <p:sp>
        <p:nvSpPr>
          <p:cNvPr id="5" name="Slide Number Placeholder 4">
            <a:extLst>
              <a:ext uri="{FF2B5EF4-FFF2-40B4-BE49-F238E27FC236}">
                <a16:creationId xmlns:a16="http://schemas.microsoft.com/office/drawing/2014/main" id="{6AC1D79A-D99E-88E2-4584-6475D2210867}"/>
              </a:ext>
            </a:extLst>
          </p:cNvPr>
          <p:cNvSpPr>
            <a:spLocks noGrp="1"/>
          </p:cNvSpPr>
          <p:nvPr>
            <p:ph type="sldNum" sz="quarter" idx="12"/>
          </p:nvPr>
        </p:nvSpPr>
        <p:spPr/>
        <p:txBody>
          <a:bodyPr/>
          <a:lstStyle/>
          <a:p>
            <a:fld id="{3F7FB255-5E62-4E60-AA69-C1A69D411474}" type="slidenum">
              <a:rPr lang="he-IL" smtClean="0"/>
              <a:t>7</a:t>
            </a:fld>
            <a:endParaRPr lang="he-IL"/>
          </a:p>
        </p:txBody>
      </p:sp>
      <p:pic>
        <p:nvPicPr>
          <p:cNvPr id="2" name="Picture 1">
            <a:extLst>
              <a:ext uri="{FF2B5EF4-FFF2-40B4-BE49-F238E27FC236}">
                <a16:creationId xmlns:a16="http://schemas.microsoft.com/office/drawing/2014/main" id="{15FA3C7F-E66A-1611-DC1E-71EB573D11D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089793" y="3284738"/>
            <a:ext cx="5524125" cy="2782934"/>
          </a:xfrm>
          <a:prstGeom prst="rect">
            <a:avLst/>
          </a:prstGeom>
        </p:spPr>
      </p:pic>
    </p:spTree>
    <p:extLst>
      <p:ext uri="{BB962C8B-B14F-4D97-AF65-F5344CB8AC3E}">
        <p14:creationId xmlns:p14="http://schemas.microsoft.com/office/powerpoint/2010/main" val="4408927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cxnSp>
        <p:nvCxnSpPr>
          <p:cNvPr id="84" name="Google Shape;84;p13"/>
          <p:cNvCxnSpPr/>
          <p:nvPr/>
        </p:nvCxnSpPr>
        <p:spPr>
          <a:xfrm rot="-5400000">
            <a:off x="-2706111" y="2885013"/>
            <a:ext cx="8903027" cy="0"/>
          </a:xfrm>
          <a:prstGeom prst="straightConnector1">
            <a:avLst/>
          </a:prstGeom>
          <a:noFill/>
          <a:ln w="38100" cap="flat" cmpd="sng">
            <a:solidFill>
              <a:srgbClr val="4DA1A9"/>
            </a:solidFill>
            <a:prstDash val="solid"/>
            <a:round/>
            <a:headEnd type="none" w="sm" len="sm"/>
            <a:tailEnd type="none" w="sm" len="sm"/>
          </a:ln>
        </p:spPr>
      </p:cxnSp>
      <p:cxnSp>
        <p:nvCxnSpPr>
          <p:cNvPr id="85" name="Google Shape;85;p13"/>
          <p:cNvCxnSpPr/>
          <p:nvPr/>
        </p:nvCxnSpPr>
        <p:spPr>
          <a:xfrm rot="-5400000">
            <a:off x="-2061053" y="2783413"/>
            <a:ext cx="8903027" cy="0"/>
          </a:xfrm>
          <a:prstGeom prst="straightConnector1">
            <a:avLst/>
          </a:prstGeom>
          <a:noFill/>
          <a:ln w="38100" cap="flat" cmpd="sng">
            <a:solidFill>
              <a:srgbClr val="FF9F1C"/>
            </a:solidFill>
            <a:prstDash val="solid"/>
            <a:round/>
            <a:headEnd type="none" w="sm" len="sm"/>
            <a:tailEnd type="none" w="sm" len="sm"/>
          </a:ln>
        </p:spPr>
      </p:cxnSp>
      <p:cxnSp>
        <p:nvCxnSpPr>
          <p:cNvPr id="86" name="Google Shape;86;p13"/>
          <p:cNvCxnSpPr/>
          <p:nvPr/>
        </p:nvCxnSpPr>
        <p:spPr>
          <a:xfrm rot="-5400000">
            <a:off x="-1344647" y="2885013"/>
            <a:ext cx="8903027" cy="0"/>
          </a:xfrm>
          <a:prstGeom prst="straightConnector1">
            <a:avLst/>
          </a:prstGeom>
          <a:noFill/>
          <a:ln w="38100" cap="flat" cmpd="sng">
            <a:solidFill>
              <a:srgbClr val="6874E8"/>
            </a:solidFill>
            <a:prstDash val="solid"/>
            <a:round/>
            <a:headEnd type="none" w="sm" len="sm"/>
            <a:tailEnd type="none" w="sm" len="sm"/>
          </a:ln>
        </p:spPr>
      </p:cxnSp>
      <p:grpSp>
        <p:nvGrpSpPr>
          <p:cNvPr id="87" name="Google Shape;87;p13"/>
          <p:cNvGrpSpPr/>
          <p:nvPr/>
        </p:nvGrpSpPr>
        <p:grpSpPr>
          <a:xfrm>
            <a:off x="365585" y="199662"/>
            <a:ext cx="10820400" cy="5582841"/>
            <a:chOff x="0" y="-38100"/>
            <a:chExt cx="4274726" cy="2205567"/>
          </a:xfrm>
        </p:grpSpPr>
        <p:sp>
          <p:nvSpPr>
            <p:cNvPr id="88" name="Google Shape;88;p13"/>
            <p:cNvSpPr/>
            <p:nvPr/>
          </p:nvSpPr>
          <p:spPr>
            <a:xfrm>
              <a:off x="0" y="0"/>
              <a:ext cx="4274726" cy="2167467"/>
            </a:xfrm>
            <a:custGeom>
              <a:avLst/>
              <a:gdLst/>
              <a:ahLst/>
              <a:cxnLst/>
              <a:rect l="l" t="t" r="r" b="b"/>
              <a:pathLst>
                <a:path w="4274726" h="2167467" extrusionOk="0">
                  <a:moveTo>
                    <a:pt x="22896" y="0"/>
                  </a:moveTo>
                  <a:lnTo>
                    <a:pt x="4251830" y="0"/>
                  </a:lnTo>
                  <a:cubicBezTo>
                    <a:pt x="4264475" y="0"/>
                    <a:pt x="4274726" y="10251"/>
                    <a:pt x="4274726" y="22896"/>
                  </a:cubicBezTo>
                  <a:lnTo>
                    <a:pt x="4274726" y="2144571"/>
                  </a:lnTo>
                  <a:cubicBezTo>
                    <a:pt x="4274726" y="2150643"/>
                    <a:pt x="4272314" y="2156467"/>
                    <a:pt x="4268020" y="2160761"/>
                  </a:cubicBezTo>
                  <a:cubicBezTo>
                    <a:pt x="4263726" y="2165054"/>
                    <a:pt x="4257903" y="2167467"/>
                    <a:pt x="4251830" y="2167467"/>
                  </a:cubicBezTo>
                  <a:lnTo>
                    <a:pt x="22896" y="2167467"/>
                  </a:lnTo>
                  <a:cubicBezTo>
                    <a:pt x="16823" y="2167467"/>
                    <a:pt x="11000" y="2165054"/>
                    <a:pt x="6706" y="2160761"/>
                  </a:cubicBezTo>
                  <a:cubicBezTo>
                    <a:pt x="2412" y="2156467"/>
                    <a:pt x="0" y="2150643"/>
                    <a:pt x="0" y="2144571"/>
                  </a:cubicBezTo>
                  <a:lnTo>
                    <a:pt x="0" y="22896"/>
                  </a:lnTo>
                  <a:cubicBezTo>
                    <a:pt x="0" y="16823"/>
                    <a:pt x="2412" y="11000"/>
                    <a:pt x="6706" y="6706"/>
                  </a:cubicBezTo>
                  <a:cubicBezTo>
                    <a:pt x="11000" y="2412"/>
                    <a:pt x="16823" y="0"/>
                    <a:pt x="22896" y="0"/>
                  </a:cubicBezTo>
                  <a:close/>
                </a:path>
              </a:pathLst>
            </a:custGeom>
            <a:solidFill>
              <a:srgbClr val="F3F6FA"/>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89" name="Google Shape;89;p13"/>
            <p:cNvSpPr txBox="1"/>
            <p:nvPr/>
          </p:nvSpPr>
          <p:spPr>
            <a:xfrm>
              <a:off x="0" y="-38100"/>
              <a:ext cx="812800" cy="85090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47722"/>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sp>
        <p:nvSpPr>
          <p:cNvPr id="90" name="Google Shape;90;p13"/>
          <p:cNvSpPr txBox="1"/>
          <p:nvPr/>
        </p:nvSpPr>
        <p:spPr>
          <a:xfrm>
            <a:off x="3721945" y="2417196"/>
            <a:ext cx="4642161" cy="1415837"/>
          </a:xfrm>
          <a:prstGeom prst="rect">
            <a:avLst/>
          </a:prstGeom>
          <a:noFill/>
          <a:ln>
            <a:noFill/>
          </a:ln>
        </p:spPr>
        <p:txBody>
          <a:bodyPr spcFirstLastPara="1" wrap="square" lIns="0" tIns="0" rIns="0" bIns="0" anchor="t" anchorCtr="0">
            <a:spAutoFit/>
          </a:bodyPr>
          <a:lstStyle/>
          <a:p>
            <a:pPr marL="0" marR="0" lvl="0" indent="0" algn="l" defTabSz="914400" rtl="0" eaLnBrk="1" fontAlgn="auto" latinLnBrk="0" hangingPunct="1">
              <a:lnSpc>
                <a:spcPct val="119998"/>
              </a:lnSpc>
              <a:spcBef>
                <a:spcPts val="0"/>
              </a:spcBef>
              <a:spcAft>
                <a:spcPts val="0"/>
              </a:spcAft>
              <a:buClrTx/>
              <a:buSzTx/>
              <a:buFontTx/>
              <a:buNone/>
              <a:tabLst/>
              <a:defRPr/>
            </a:pPr>
            <a:r>
              <a:rPr lang="en-US" sz="7667" noProof="0" dirty="0">
                <a:solidFill>
                  <a:srgbClr val="0B1320"/>
                </a:solidFill>
                <a:latin typeface="Playfair Display Black"/>
                <a:sym typeface="Playfair Display Black"/>
              </a:rPr>
              <a:t>Solution</a:t>
            </a:r>
            <a:endParaRPr kumimoji="0"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nvGrpSpPr>
          <p:cNvPr id="91" name="Google Shape;91;p13"/>
          <p:cNvGrpSpPr/>
          <p:nvPr/>
        </p:nvGrpSpPr>
        <p:grpSpPr>
          <a:xfrm>
            <a:off x="8256738" y="4056416"/>
            <a:ext cx="2984165" cy="3672818"/>
            <a:chOff x="0" y="0"/>
            <a:chExt cx="5968330" cy="7345637"/>
          </a:xfrm>
        </p:grpSpPr>
        <p:grpSp>
          <p:nvGrpSpPr>
            <p:cNvPr id="92" name="Google Shape;92;p13"/>
            <p:cNvGrpSpPr/>
            <p:nvPr/>
          </p:nvGrpSpPr>
          <p:grpSpPr>
            <a:xfrm>
              <a:off x="0" y="0"/>
              <a:ext cx="5968330" cy="7345637"/>
              <a:chOff x="0" y="0"/>
              <a:chExt cx="660400" cy="812800"/>
            </a:xfrm>
          </p:grpSpPr>
          <p:sp>
            <p:nvSpPr>
              <p:cNvPr id="93" name="Google Shape;93;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6874E8"/>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4" name="Google Shape;94;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5" name="Google Shape;95;p13"/>
            <p:cNvGrpSpPr/>
            <p:nvPr/>
          </p:nvGrpSpPr>
          <p:grpSpPr>
            <a:xfrm>
              <a:off x="348677" y="429141"/>
              <a:ext cx="5270975" cy="6487354"/>
              <a:chOff x="0" y="0"/>
              <a:chExt cx="660400" cy="812800"/>
            </a:xfrm>
          </p:grpSpPr>
          <p:sp>
            <p:nvSpPr>
              <p:cNvPr id="96" name="Google Shape;96;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FF9F1C"/>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97" name="Google Shape;97;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98" name="Google Shape;98;p13"/>
            <p:cNvGrpSpPr/>
            <p:nvPr/>
          </p:nvGrpSpPr>
          <p:grpSpPr>
            <a:xfrm>
              <a:off x="692894" y="852793"/>
              <a:ext cx="4582541" cy="5640050"/>
              <a:chOff x="0" y="0"/>
              <a:chExt cx="660400" cy="812800"/>
            </a:xfrm>
          </p:grpSpPr>
          <p:sp>
            <p:nvSpPr>
              <p:cNvPr id="99" name="Google Shape;99;p13"/>
              <p:cNvSpPr/>
              <p:nvPr/>
            </p:nvSpPr>
            <p:spPr>
              <a:xfrm>
                <a:off x="0" y="0"/>
                <a:ext cx="660400" cy="812800"/>
              </a:xfrm>
              <a:custGeom>
                <a:avLst/>
                <a:gdLst/>
                <a:ahLst/>
                <a:cxnLst/>
                <a:rect l="l" t="t" r="r" b="b"/>
                <a:pathLst>
                  <a:path w="660400" h="812800" extrusionOk="0">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28502"/>
                    </a:cubicBezTo>
                    <a:lnTo>
                      <a:pt x="660400" y="812800"/>
                    </a:lnTo>
                    <a:lnTo>
                      <a:pt x="0" y="812800"/>
                    </a:lnTo>
                    <a:lnTo>
                      <a:pt x="0" y="328861"/>
                    </a:lnTo>
                    <a:cubicBezTo>
                      <a:pt x="1782" y="185660"/>
                      <a:pt x="93019" y="64045"/>
                      <a:pt x="220252" y="19070"/>
                    </a:cubicBezTo>
                    <a:close/>
                  </a:path>
                </a:pathLst>
              </a:custGeom>
              <a:solidFill>
                <a:srgbClr val="000000">
                  <a:alpha val="0"/>
                </a:srgbClr>
              </a:solidFill>
              <a:ln w="38100" cap="flat" cmpd="sng">
                <a:solidFill>
                  <a:srgbClr val="4DA1A9"/>
                </a:solidFill>
                <a:prstDash val="solid"/>
                <a:round/>
                <a:headEnd type="none" w="sm" len="sm"/>
                <a:tailEnd type="none" w="sm" len="sm"/>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0" name="Google Shape;100;p13"/>
              <p:cNvSpPr txBox="1"/>
              <p:nvPr/>
            </p:nvSpPr>
            <p:spPr>
              <a:xfrm>
                <a:off x="0" y="69850"/>
                <a:ext cx="660400" cy="7429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grpSp>
        <p:nvGrpSpPr>
          <p:cNvPr id="102" name="Google Shape;102;p13"/>
          <p:cNvGrpSpPr/>
          <p:nvPr/>
        </p:nvGrpSpPr>
        <p:grpSpPr>
          <a:xfrm>
            <a:off x="10797737" y="252268"/>
            <a:ext cx="271215" cy="272431"/>
            <a:chOff x="1813" y="0"/>
            <a:chExt cx="809173" cy="812800"/>
          </a:xfrm>
        </p:grpSpPr>
        <p:sp>
          <p:nvSpPr>
            <p:cNvPr id="103" name="Google Shape;103;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4DA1A9"/>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4" name="Google Shape;104;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a:ea typeface="Calibri"/>
                <a:cs typeface="Calibri"/>
                <a:sym typeface="Calibri"/>
              </a:endParaRPr>
            </a:p>
          </p:txBody>
        </p:sp>
      </p:grpSp>
      <p:grpSp>
        <p:nvGrpSpPr>
          <p:cNvPr id="105" name="Google Shape;105;p13"/>
          <p:cNvGrpSpPr/>
          <p:nvPr/>
        </p:nvGrpSpPr>
        <p:grpSpPr>
          <a:xfrm>
            <a:off x="11173519" y="252268"/>
            <a:ext cx="271215" cy="272431"/>
            <a:chOff x="1813" y="0"/>
            <a:chExt cx="809173" cy="812800"/>
          </a:xfrm>
        </p:grpSpPr>
        <p:sp>
          <p:nvSpPr>
            <p:cNvPr id="106" name="Google Shape;10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07" name="Google Shape;107;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grpSp>
        <p:nvGrpSpPr>
          <p:cNvPr id="108" name="Google Shape;108;p13"/>
          <p:cNvGrpSpPr/>
          <p:nvPr/>
        </p:nvGrpSpPr>
        <p:grpSpPr>
          <a:xfrm>
            <a:off x="11547551" y="252268"/>
            <a:ext cx="271215" cy="272431"/>
            <a:chOff x="1813" y="0"/>
            <a:chExt cx="809173" cy="812800"/>
          </a:xfrm>
        </p:grpSpPr>
        <p:sp>
          <p:nvSpPr>
            <p:cNvPr id="109" name="Google Shape;109;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
          <p:nvSpPr>
            <p:cNvPr id="110" name="Google Shape;110;p13"/>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marL="0" marR="0" lvl="0" indent="0" algn="ctr" defTabSz="914400" rtl="0" eaLnBrk="1" fontAlgn="auto" latinLnBrk="0" hangingPunct="1">
                <a:lnSpc>
                  <a:spcPct val="186611"/>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Calibri"/>
                <a:ea typeface="Calibri"/>
                <a:cs typeface="Calibri"/>
                <a:sym typeface="Calibri"/>
              </a:endParaRPr>
            </a:p>
          </p:txBody>
        </p:sp>
      </p:grpSp>
      <p:sp>
        <p:nvSpPr>
          <p:cNvPr id="3" name="Slide Number Placeholder 2">
            <a:extLst>
              <a:ext uri="{FF2B5EF4-FFF2-40B4-BE49-F238E27FC236}">
                <a16:creationId xmlns:a16="http://schemas.microsoft.com/office/drawing/2014/main" id="{D13C0509-3CA0-BDAA-2EAF-B1C00A72A21F}"/>
              </a:ext>
            </a:extLst>
          </p:cNvPr>
          <p:cNvSpPr>
            <a:spLocks noGrp="1"/>
          </p:cNvSpPr>
          <p:nvPr>
            <p:ph type="sldNum" sz="quarter" idx="12"/>
          </p:nvPr>
        </p:nvSpPr>
        <p:spPr/>
        <p:txBody>
          <a:bodyPr/>
          <a:lstStyle/>
          <a:p>
            <a:fld id="{3F7FB255-5E62-4E60-AA69-C1A69D411474}" type="slidenum">
              <a:rPr lang="he-IL" smtClean="0"/>
              <a:t>8</a:t>
            </a:fld>
            <a:endParaRPr lang="he-IL"/>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0"/>
                                        </p:tgtEl>
                                        <p:attrNameLst>
                                          <p:attrName>style.visibility</p:attrName>
                                        </p:attrNameLst>
                                      </p:cBhvr>
                                      <p:to>
                                        <p:strVal val="visible"/>
                                      </p:to>
                                    </p:set>
                                    <p:animEffect transition="in" filter="fade">
                                      <p:cBhvr>
                                        <p:cTn id="7" dur="500"/>
                                        <p:tgtEl>
                                          <p:spTgt spid="90"/>
                                        </p:tgtEl>
                                      </p:cBhvr>
                                    </p:animEffect>
                                  </p:childTnLst>
                                </p:cTn>
                              </p:par>
                            </p:childTnLst>
                          </p:cTn>
                        </p:par>
                        <p:par>
                          <p:cTn id="8" fill="hold">
                            <p:stCondLst>
                              <p:cond delay="500"/>
                            </p:stCondLst>
                            <p:childTnLst>
                              <p:par>
                                <p:cTn id="9" presetID="1" presetClass="entr" presetSubtype="0" fill="hold" nodeType="afterEffect">
                                  <p:stCondLst>
                                    <p:cond delay="0"/>
                                  </p:stCondLst>
                                  <p:childTnLst>
                                    <p:set>
                                      <p:cBhvr>
                                        <p:cTn id="10" dur="1" fill="hold">
                                          <p:stCondLst>
                                            <p:cond delay="0"/>
                                          </p:stCondLst>
                                        </p:cTn>
                                        <p:tgtEl>
                                          <p:spTgt spid="9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6" name="Google Shape;116;p14"/>
          <p:cNvSpPr/>
          <p:nvPr/>
        </p:nvSpPr>
        <p:spPr>
          <a:xfrm>
            <a:off x="969818" y="951667"/>
            <a:ext cx="10141527" cy="5566297"/>
          </a:xfrm>
          <a:custGeom>
            <a:avLst/>
            <a:gdLst/>
            <a:ahLst/>
            <a:cxnLst/>
            <a:rect l="l" t="t" r="r" b="b"/>
            <a:pathLst>
              <a:path w="2137363" h="2313984" extrusionOk="0">
                <a:moveTo>
                  <a:pt x="45792" y="0"/>
                </a:moveTo>
                <a:lnTo>
                  <a:pt x="2091571" y="0"/>
                </a:lnTo>
                <a:cubicBezTo>
                  <a:pt x="2103716" y="0"/>
                  <a:pt x="2115363" y="4824"/>
                  <a:pt x="2123951" y="13412"/>
                </a:cubicBezTo>
                <a:cubicBezTo>
                  <a:pt x="2132538" y="22000"/>
                  <a:pt x="2137363" y="33647"/>
                  <a:pt x="2137363" y="45792"/>
                </a:cubicBezTo>
                <a:lnTo>
                  <a:pt x="2137363" y="2268192"/>
                </a:lnTo>
                <a:cubicBezTo>
                  <a:pt x="2137363" y="2280337"/>
                  <a:pt x="2132538" y="2291984"/>
                  <a:pt x="2123951" y="2300572"/>
                </a:cubicBezTo>
                <a:cubicBezTo>
                  <a:pt x="2115363" y="2309159"/>
                  <a:pt x="2103716" y="2313984"/>
                  <a:pt x="2091571" y="2313984"/>
                </a:cubicBezTo>
                <a:lnTo>
                  <a:pt x="45792" y="2313984"/>
                </a:lnTo>
                <a:cubicBezTo>
                  <a:pt x="33647" y="2313984"/>
                  <a:pt x="22000" y="2309159"/>
                  <a:pt x="13412" y="2300572"/>
                </a:cubicBezTo>
                <a:cubicBezTo>
                  <a:pt x="4824" y="2291984"/>
                  <a:pt x="0" y="2280337"/>
                  <a:pt x="0" y="2268192"/>
                </a:cubicBezTo>
                <a:lnTo>
                  <a:pt x="0" y="45792"/>
                </a:lnTo>
                <a:cubicBezTo>
                  <a:pt x="0" y="33647"/>
                  <a:pt x="4824" y="22000"/>
                  <a:pt x="13412" y="13412"/>
                </a:cubicBezTo>
                <a:cubicBezTo>
                  <a:pt x="22000" y="4824"/>
                  <a:pt x="33647" y="0"/>
                  <a:pt x="45792" y="0"/>
                </a:cubicBezTo>
                <a:close/>
              </a:path>
            </a:pathLst>
          </a:custGeom>
          <a:solidFill>
            <a:srgbClr val="0B1320"/>
          </a:solidFill>
          <a:ln>
            <a:noFill/>
          </a:ln>
        </p:spPr>
        <p:txBody>
          <a:bodyPr spcFirstLastPara="1" wrap="square" lIns="60950" tIns="60950" rIns="60950" bIns="60950" anchor="ctr" anchorCtr="0">
            <a:noAutofit/>
          </a:bodyPr>
          <a:lstStyle/>
          <a:p>
            <a:pPr lvl="0" algn="ctr">
              <a:lnSpc>
                <a:spcPct val="150000"/>
              </a:lnSpc>
              <a:buClr>
                <a:schemeClr val="tx2"/>
              </a:buClr>
            </a:pPr>
            <a:endParaRPr lang="en-US" sz="4000" dirty="0">
              <a:solidFill>
                <a:schemeClr val="bg1"/>
              </a:solidFill>
            </a:endParaRPr>
          </a:p>
        </p:txBody>
      </p:sp>
      <p:grpSp>
        <p:nvGrpSpPr>
          <p:cNvPr id="130" name="Google Shape;130;p14"/>
          <p:cNvGrpSpPr/>
          <p:nvPr/>
        </p:nvGrpSpPr>
        <p:grpSpPr>
          <a:xfrm>
            <a:off x="9808210" y="1172240"/>
            <a:ext cx="271215" cy="272431"/>
            <a:chOff x="1813" y="0"/>
            <a:chExt cx="809173" cy="812800"/>
          </a:xfrm>
        </p:grpSpPr>
        <p:sp>
          <p:nvSpPr>
            <p:cNvPr id="131" name="Google Shape;13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2" name="Google Shape;132;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3" name="Google Shape;133;p14"/>
          <p:cNvGrpSpPr/>
          <p:nvPr/>
        </p:nvGrpSpPr>
        <p:grpSpPr>
          <a:xfrm>
            <a:off x="10196358" y="1172240"/>
            <a:ext cx="271215" cy="272431"/>
            <a:chOff x="1813" y="0"/>
            <a:chExt cx="809173" cy="812800"/>
          </a:xfrm>
        </p:grpSpPr>
        <p:sp>
          <p:nvSpPr>
            <p:cNvPr id="134" name="Google Shape;13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5" name="Google Shape;135;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6" name="Google Shape;136;p14"/>
          <p:cNvGrpSpPr/>
          <p:nvPr/>
        </p:nvGrpSpPr>
        <p:grpSpPr>
          <a:xfrm>
            <a:off x="10615647" y="1172240"/>
            <a:ext cx="271215" cy="272431"/>
            <a:chOff x="1813" y="0"/>
            <a:chExt cx="809173" cy="812800"/>
          </a:xfrm>
        </p:grpSpPr>
        <p:sp>
          <p:nvSpPr>
            <p:cNvPr id="137" name="Google Shape;13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874E8"/>
            </a:solidFill>
            <a:ln>
              <a:noFill/>
            </a:ln>
          </p:spPr>
          <p:txBody>
            <a:bodyPr spcFirstLastPara="1" wrap="square" lIns="60950" tIns="60950" rIns="60950" bIns="60950" anchor="ctr" anchorCtr="0">
              <a:noAutofit/>
            </a:bodyPr>
            <a:lstStyle/>
            <a:p>
              <a:pPr algn="l" rtl="0"/>
              <a:endParaRPr sz="1200"/>
            </a:p>
          </p:txBody>
        </p:sp>
        <p:sp>
          <p:nvSpPr>
            <p:cNvPr id="138" name="Google Shape;138;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39" name="Google Shape;139;p14"/>
          <p:cNvGrpSpPr/>
          <p:nvPr/>
        </p:nvGrpSpPr>
        <p:grpSpPr>
          <a:xfrm>
            <a:off x="1315980" y="6077247"/>
            <a:ext cx="271215" cy="272431"/>
            <a:chOff x="1813" y="0"/>
            <a:chExt cx="809173" cy="812800"/>
          </a:xfrm>
        </p:grpSpPr>
        <p:sp>
          <p:nvSpPr>
            <p:cNvPr id="140" name="Google Shape;140;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1" name="Google Shape;141;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grpSp>
        <p:nvGrpSpPr>
          <p:cNvPr id="142" name="Google Shape;142;p14"/>
          <p:cNvGrpSpPr/>
          <p:nvPr/>
        </p:nvGrpSpPr>
        <p:grpSpPr>
          <a:xfrm>
            <a:off x="1715896" y="6067672"/>
            <a:ext cx="271215" cy="272431"/>
            <a:chOff x="1813" y="0"/>
            <a:chExt cx="809173" cy="812800"/>
          </a:xfrm>
        </p:grpSpPr>
        <p:sp>
          <p:nvSpPr>
            <p:cNvPr id="143" name="Google Shape;143;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4" name="Google Shape;144;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dirty="0">
                <a:solidFill>
                  <a:schemeClr val="dk1"/>
                </a:solidFill>
                <a:latin typeface="Calibri"/>
                <a:ea typeface="Calibri"/>
                <a:cs typeface="Calibri"/>
                <a:sym typeface="Calibri"/>
              </a:endParaRPr>
            </a:p>
          </p:txBody>
        </p:sp>
      </p:grpSp>
      <p:grpSp>
        <p:nvGrpSpPr>
          <p:cNvPr id="145" name="Google Shape;145;p14"/>
          <p:cNvGrpSpPr/>
          <p:nvPr/>
        </p:nvGrpSpPr>
        <p:grpSpPr>
          <a:xfrm>
            <a:off x="2145410" y="6067943"/>
            <a:ext cx="271215" cy="272431"/>
            <a:chOff x="1813" y="0"/>
            <a:chExt cx="809173" cy="812800"/>
          </a:xfrm>
        </p:grpSpPr>
        <p:sp>
          <p:nvSpPr>
            <p:cNvPr id="146" name="Google Shape;146;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FF9F1C"/>
            </a:solidFill>
            <a:ln>
              <a:noFill/>
            </a:ln>
          </p:spPr>
          <p:txBody>
            <a:bodyPr spcFirstLastPara="1" wrap="square" lIns="60950" tIns="60950" rIns="60950" bIns="60950" anchor="ctr" anchorCtr="0">
              <a:noAutofit/>
            </a:bodyPr>
            <a:lstStyle/>
            <a:p>
              <a:pPr algn="l" rtl="0"/>
              <a:endParaRPr sz="1200"/>
            </a:p>
          </p:txBody>
        </p:sp>
        <p:sp>
          <p:nvSpPr>
            <p:cNvPr id="147" name="Google Shape;147;p14"/>
            <p:cNvSpPr txBox="1"/>
            <p:nvPr/>
          </p:nvSpPr>
          <p:spPr>
            <a:xfrm>
              <a:off x="76200" y="19050"/>
              <a:ext cx="660400" cy="717550"/>
            </a:xfrm>
            <a:prstGeom prst="rect">
              <a:avLst/>
            </a:prstGeom>
            <a:noFill/>
            <a:ln>
              <a:noFill/>
            </a:ln>
          </p:spPr>
          <p:txBody>
            <a:bodyPr spcFirstLastPara="1" wrap="square" lIns="33867" tIns="33867" rIns="33867" bIns="33867" anchor="ctr" anchorCtr="0">
              <a:noAutofit/>
            </a:bodyPr>
            <a:lstStyle/>
            <a:p>
              <a:pPr algn="ctr" rtl="0">
                <a:lnSpc>
                  <a:spcPct val="186611"/>
                </a:lnSpc>
              </a:pPr>
              <a:endParaRPr sz="1200">
                <a:solidFill>
                  <a:schemeClr val="dk1"/>
                </a:solidFill>
                <a:latin typeface="Calibri"/>
                <a:ea typeface="Calibri"/>
                <a:cs typeface="Calibri"/>
                <a:sym typeface="Calibri"/>
              </a:endParaRPr>
            </a:p>
          </p:txBody>
        </p:sp>
      </p:grpSp>
      <p:sp>
        <p:nvSpPr>
          <p:cNvPr id="10" name="Google Shape;121;p14">
            <a:extLst>
              <a:ext uri="{FF2B5EF4-FFF2-40B4-BE49-F238E27FC236}">
                <a16:creationId xmlns:a16="http://schemas.microsoft.com/office/drawing/2014/main" id="{35E9CE0F-F203-3947-2637-080BFB25FCC4}"/>
              </a:ext>
            </a:extLst>
          </p:cNvPr>
          <p:cNvSpPr txBox="1"/>
          <p:nvPr/>
        </p:nvSpPr>
        <p:spPr>
          <a:xfrm>
            <a:off x="4228860" y="0"/>
            <a:ext cx="3734280" cy="1083438"/>
          </a:xfrm>
          <a:prstGeom prst="rect">
            <a:avLst/>
          </a:prstGeom>
          <a:noFill/>
          <a:ln>
            <a:noFill/>
          </a:ln>
        </p:spPr>
        <p:txBody>
          <a:bodyPr spcFirstLastPara="1" wrap="square" lIns="0" tIns="0" rIns="0" bIns="0" anchor="t" anchorCtr="0">
            <a:spAutoFit/>
          </a:bodyPr>
          <a:lstStyle/>
          <a:p>
            <a:pPr algn="l" rtl="0">
              <a:lnSpc>
                <a:spcPct val="120002"/>
              </a:lnSpc>
            </a:pPr>
            <a:r>
              <a:rPr lang="en-US" sz="5867" dirty="0">
                <a:solidFill>
                  <a:srgbClr val="0B1320"/>
                </a:solidFill>
                <a:latin typeface="Playfair Display Black"/>
                <a:sym typeface="Playfair Display Black"/>
              </a:rPr>
              <a:t>Pipeline</a:t>
            </a:r>
            <a:endParaRPr sz="1067" dirty="0"/>
          </a:p>
        </p:txBody>
      </p:sp>
      <p:graphicFrame>
        <p:nvGraphicFramePr>
          <p:cNvPr id="5" name="Diagram 4">
            <a:extLst>
              <a:ext uri="{FF2B5EF4-FFF2-40B4-BE49-F238E27FC236}">
                <a16:creationId xmlns:a16="http://schemas.microsoft.com/office/drawing/2014/main" id="{1DD624AF-7913-56CD-AF93-11E3FAD22D55}"/>
              </a:ext>
            </a:extLst>
          </p:cNvPr>
          <p:cNvGraphicFramePr/>
          <p:nvPr>
            <p:extLst>
              <p:ext uri="{D42A27DB-BD31-4B8C-83A1-F6EECF244321}">
                <p14:modId xmlns:p14="http://schemas.microsoft.com/office/powerpoint/2010/main" val="1750105906"/>
              </p:ext>
            </p:extLst>
          </p:nvPr>
        </p:nvGraphicFramePr>
        <p:xfrm>
          <a:off x="2112575" y="1091367"/>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Slide Number Placeholder 2">
            <a:extLst>
              <a:ext uri="{FF2B5EF4-FFF2-40B4-BE49-F238E27FC236}">
                <a16:creationId xmlns:a16="http://schemas.microsoft.com/office/drawing/2014/main" id="{FC6CFD23-52BE-F009-E3CC-01E9C42D47E2}"/>
              </a:ext>
            </a:extLst>
          </p:cNvPr>
          <p:cNvSpPr>
            <a:spLocks noGrp="1"/>
          </p:cNvSpPr>
          <p:nvPr>
            <p:ph type="sldNum" sz="quarter" idx="12"/>
          </p:nvPr>
        </p:nvSpPr>
        <p:spPr/>
        <p:txBody>
          <a:bodyPr/>
          <a:lstStyle/>
          <a:p>
            <a:fld id="{3F7FB255-5E62-4E60-AA69-C1A69D411474}" type="slidenum">
              <a:rPr lang="he-IL" smtClean="0"/>
              <a:t>9</a:t>
            </a:fld>
            <a:endParaRPr lang="he-IL"/>
          </a:p>
        </p:txBody>
      </p:sp>
    </p:spTree>
    <p:extLst>
      <p:ext uri="{BB962C8B-B14F-4D97-AF65-F5344CB8AC3E}">
        <p14:creationId xmlns:p14="http://schemas.microsoft.com/office/powerpoint/2010/main" val="1841307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9758</TotalTime>
  <Words>497</Words>
  <Application>Microsoft Office PowerPoint</Application>
  <PresentationFormat>מסך רחב</PresentationFormat>
  <Paragraphs>108</Paragraphs>
  <Slides>22</Slides>
  <Notes>22</Notes>
  <HiddenSlides>0</HiddenSlides>
  <MMClips>1</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22</vt:i4>
      </vt:variant>
    </vt:vector>
  </HeadingPairs>
  <TitlesOfParts>
    <vt:vector size="28" baseType="lpstr">
      <vt:lpstr>Arial</vt:lpstr>
      <vt:lpstr>Calibri</vt:lpstr>
      <vt:lpstr>Calibri Light</vt:lpstr>
      <vt:lpstr>Playfair Display Black</vt:lpstr>
      <vt:lpstr>Wingdings</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טל דרעי</dc:creator>
  <cp:lastModifiedBy>Shimon Rubin</cp:lastModifiedBy>
  <cp:revision>509</cp:revision>
  <dcterms:created xsi:type="dcterms:W3CDTF">2023-06-02T07:40:41Z</dcterms:created>
  <dcterms:modified xsi:type="dcterms:W3CDTF">2024-05-03T10:52:10Z</dcterms:modified>
</cp:coreProperties>
</file>

<file path=docProps/thumbnail.jpeg>
</file>